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quickStyle2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7" r:id="rId2"/>
    <p:sldId id="258" r:id="rId3"/>
    <p:sldId id="271" r:id="rId4"/>
    <p:sldId id="272" r:id="rId5"/>
    <p:sldId id="273" r:id="rId6"/>
    <p:sldId id="274" r:id="rId7"/>
    <p:sldId id="275" r:id="rId8"/>
    <p:sldId id="276" r:id="rId9"/>
    <p:sldId id="277" r:id="rId10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FCCDA574-C049-1B46-9565-B1D75E5A1F82}">
          <p14:sldIdLst>
            <p14:sldId id="257"/>
            <p14:sldId id="258"/>
            <p14:sldId id="271"/>
            <p14:sldId id="272"/>
            <p14:sldId id="273"/>
            <p14:sldId id="274"/>
            <p14:sldId id="275"/>
            <p14:sldId id="276"/>
            <p14:sldId id="277"/>
          </p14:sldIdLst>
        </p14:section>
        <p14:section name="Untitled Section" id="{ECFE8780-DA2F-FC4A-95E0-3C1AA28726F2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4580"/>
    <p:restoredTop sz="86410" autoAdjust="0"/>
  </p:normalViewPr>
  <p:slideViewPr>
    <p:cSldViewPr snapToGrid="0" snapToObjects="1">
      <p:cViewPr varScale="1">
        <p:scale>
          <a:sx n="63" d="100"/>
          <a:sy n="63" d="100"/>
        </p:scale>
        <p:origin x="-136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415058-7D2C-443B-99A6-BB8CA15C95CA}" type="doc">
      <dgm:prSet loTypeId="urn:microsoft.com/office/officeart/2009/3/layout/RandomtoResultProcess" loCatId="process" qsTypeId="urn:microsoft.com/office/officeart/2005/8/quickstyle/simple5" qsCatId="simple" csTypeId="urn:microsoft.com/office/officeart/2005/8/colors/accent1_1" csCatId="accent1" phldr="1"/>
      <dgm:spPr/>
    </dgm:pt>
    <dgm:pt modelId="{FD881B38-DA40-4A75-84C0-B5AAF1A5184B}">
      <dgm:prSet phldrT="[Text]"/>
      <dgm:spPr/>
      <dgm:t>
        <a:bodyPr/>
        <a:lstStyle/>
        <a:p>
          <a:r>
            <a:rPr lang="en-US" dirty="0"/>
            <a:t>Employee enrolls and selects dependent coverage </a:t>
          </a:r>
        </a:p>
      </dgm:t>
    </dgm:pt>
    <dgm:pt modelId="{B1E2AE16-7582-4E68-B6C4-2DB1B787131F}" type="parTrans" cxnId="{3ABF72AE-1F1E-454E-954C-C4215B795581}">
      <dgm:prSet/>
      <dgm:spPr/>
      <dgm:t>
        <a:bodyPr/>
        <a:lstStyle/>
        <a:p>
          <a:endParaRPr lang="en-US"/>
        </a:p>
      </dgm:t>
    </dgm:pt>
    <dgm:pt modelId="{83BF6512-F38A-44C1-A498-A6B1C0DDC6B3}" type="sibTrans" cxnId="{3ABF72AE-1F1E-454E-954C-C4215B795581}">
      <dgm:prSet/>
      <dgm:spPr/>
      <dgm:t>
        <a:bodyPr/>
        <a:lstStyle/>
        <a:p>
          <a:endParaRPr lang="en-US"/>
        </a:p>
      </dgm:t>
    </dgm:pt>
    <dgm:pt modelId="{3BC403D4-E787-4F75-AD3D-6861F61921F7}">
      <dgm:prSet phldrT="[Text]"/>
      <dgm:spPr/>
      <dgm:t>
        <a:bodyPr/>
        <a:lstStyle/>
        <a:p>
          <a:r>
            <a:rPr lang="en-US" dirty="0"/>
            <a:t>Supporting documentation is submitted within 30 days</a:t>
          </a:r>
        </a:p>
      </dgm:t>
    </dgm:pt>
    <dgm:pt modelId="{4F0AF433-23D3-4A83-9F6B-C4DD40E564BB}" type="parTrans" cxnId="{A8ADC331-93D9-4EFD-B37F-E35060460F76}">
      <dgm:prSet/>
      <dgm:spPr/>
      <dgm:t>
        <a:bodyPr/>
        <a:lstStyle/>
        <a:p>
          <a:endParaRPr lang="en-US"/>
        </a:p>
      </dgm:t>
    </dgm:pt>
    <dgm:pt modelId="{7E25F7AD-F631-4486-B484-2858B182FFC3}" type="sibTrans" cxnId="{A8ADC331-93D9-4EFD-B37F-E35060460F76}">
      <dgm:prSet/>
      <dgm:spPr/>
      <dgm:t>
        <a:bodyPr/>
        <a:lstStyle/>
        <a:p>
          <a:endParaRPr lang="en-US"/>
        </a:p>
      </dgm:t>
    </dgm:pt>
    <dgm:pt modelId="{16CD17EE-AB5D-4F39-960D-7C06083934C8}">
      <dgm:prSet phldrT="[Text]"/>
      <dgm:spPr/>
      <dgm:t>
        <a:bodyPr/>
        <a:lstStyle/>
        <a:p>
          <a:r>
            <a:rPr lang="en-US" dirty="0"/>
            <a:t>Payroll deduction begins (even if dependents have not been verified)</a:t>
          </a:r>
        </a:p>
      </dgm:t>
    </dgm:pt>
    <dgm:pt modelId="{6EB0C5D6-E400-45EF-82EA-7DE5A64AC33D}" type="parTrans" cxnId="{3B0F485A-4D96-4650-BDFA-B2BCC507D7A0}">
      <dgm:prSet/>
      <dgm:spPr/>
      <dgm:t>
        <a:bodyPr/>
        <a:lstStyle/>
        <a:p>
          <a:endParaRPr lang="en-US"/>
        </a:p>
      </dgm:t>
    </dgm:pt>
    <dgm:pt modelId="{62493EAE-0DD8-46BD-89BD-4E146F45949B}" type="sibTrans" cxnId="{3B0F485A-4D96-4650-BDFA-B2BCC507D7A0}">
      <dgm:prSet/>
      <dgm:spPr/>
      <dgm:t>
        <a:bodyPr/>
        <a:lstStyle/>
        <a:p>
          <a:endParaRPr lang="en-US"/>
        </a:p>
      </dgm:t>
    </dgm:pt>
    <dgm:pt modelId="{B22568FC-B409-40A9-9D9A-26AB0FBF8055}" type="pres">
      <dgm:prSet presAssocID="{37415058-7D2C-443B-99A6-BB8CA15C95CA}" presName="Name0" presStyleCnt="0">
        <dgm:presLayoutVars>
          <dgm:dir/>
          <dgm:animOne val="branch"/>
          <dgm:animLvl val="lvl"/>
        </dgm:presLayoutVars>
      </dgm:prSet>
      <dgm:spPr/>
    </dgm:pt>
    <dgm:pt modelId="{2FB87E78-7AA9-4CEC-BA8E-2684F2D58274}" type="pres">
      <dgm:prSet presAssocID="{FD881B38-DA40-4A75-84C0-B5AAF1A5184B}" presName="chaos" presStyleCnt="0"/>
      <dgm:spPr/>
    </dgm:pt>
    <dgm:pt modelId="{94893885-1C59-47FD-8026-7ADA742BB0BB}" type="pres">
      <dgm:prSet presAssocID="{FD881B38-DA40-4A75-84C0-B5AAF1A5184B}" presName="parTx1" presStyleLbl="revTx" presStyleIdx="0" presStyleCnt="2"/>
      <dgm:spPr/>
      <dgm:t>
        <a:bodyPr/>
        <a:lstStyle/>
        <a:p>
          <a:endParaRPr lang="en-US"/>
        </a:p>
      </dgm:t>
    </dgm:pt>
    <dgm:pt modelId="{7AB2B1A8-5332-43E8-A491-D1C641D9A12E}" type="pres">
      <dgm:prSet presAssocID="{FD881B38-DA40-4A75-84C0-B5AAF1A5184B}" presName="c1" presStyleLbl="node1" presStyleIdx="0" presStyleCnt="19"/>
      <dgm:spPr/>
    </dgm:pt>
    <dgm:pt modelId="{E06F55F3-0B38-4213-9942-817E0F087243}" type="pres">
      <dgm:prSet presAssocID="{FD881B38-DA40-4A75-84C0-B5AAF1A5184B}" presName="c2" presStyleLbl="node1" presStyleIdx="1" presStyleCnt="19"/>
      <dgm:spPr/>
    </dgm:pt>
    <dgm:pt modelId="{05708216-AFB7-4F88-B60A-B29970AD384B}" type="pres">
      <dgm:prSet presAssocID="{FD881B38-DA40-4A75-84C0-B5AAF1A5184B}" presName="c3" presStyleLbl="node1" presStyleIdx="2" presStyleCnt="19"/>
      <dgm:spPr/>
    </dgm:pt>
    <dgm:pt modelId="{CBD5DB03-A1B4-4A9C-84B7-282514D5437A}" type="pres">
      <dgm:prSet presAssocID="{FD881B38-DA40-4A75-84C0-B5AAF1A5184B}" presName="c4" presStyleLbl="node1" presStyleIdx="3" presStyleCnt="19"/>
      <dgm:spPr/>
    </dgm:pt>
    <dgm:pt modelId="{8E657347-3025-440B-BDE9-0623034C2A38}" type="pres">
      <dgm:prSet presAssocID="{FD881B38-DA40-4A75-84C0-B5AAF1A5184B}" presName="c5" presStyleLbl="node1" presStyleIdx="4" presStyleCnt="19"/>
      <dgm:spPr/>
    </dgm:pt>
    <dgm:pt modelId="{F916F277-4EC5-4FBB-A893-2067628AE372}" type="pres">
      <dgm:prSet presAssocID="{FD881B38-DA40-4A75-84C0-B5AAF1A5184B}" presName="c6" presStyleLbl="node1" presStyleIdx="5" presStyleCnt="19"/>
      <dgm:spPr/>
    </dgm:pt>
    <dgm:pt modelId="{B1883A93-2D3B-4BCF-8910-1E690D72064F}" type="pres">
      <dgm:prSet presAssocID="{FD881B38-DA40-4A75-84C0-B5AAF1A5184B}" presName="c7" presStyleLbl="node1" presStyleIdx="6" presStyleCnt="19"/>
      <dgm:spPr/>
    </dgm:pt>
    <dgm:pt modelId="{A71EB329-3004-4B20-B5CB-AD2E105FFF60}" type="pres">
      <dgm:prSet presAssocID="{FD881B38-DA40-4A75-84C0-B5AAF1A5184B}" presName="c8" presStyleLbl="node1" presStyleIdx="7" presStyleCnt="19"/>
      <dgm:spPr/>
    </dgm:pt>
    <dgm:pt modelId="{05E21BF2-AD9B-4E0D-9B56-68E9DC488F17}" type="pres">
      <dgm:prSet presAssocID="{FD881B38-DA40-4A75-84C0-B5AAF1A5184B}" presName="c9" presStyleLbl="node1" presStyleIdx="8" presStyleCnt="19"/>
      <dgm:spPr/>
    </dgm:pt>
    <dgm:pt modelId="{C5DE250A-E802-4EA1-99FD-0BA784132292}" type="pres">
      <dgm:prSet presAssocID="{FD881B38-DA40-4A75-84C0-B5AAF1A5184B}" presName="c10" presStyleLbl="node1" presStyleIdx="9" presStyleCnt="19"/>
      <dgm:spPr/>
    </dgm:pt>
    <dgm:pt modelId="{6A8D0902-E756-42CC-A882-8B2DF5C961C3}" type="pres">
      <dgm:prSet presAssocID="{FD881B38-DA40-4A75-84C0-B5AAF1A5184B}" presName="c11" presStyleLbl="node1" presStyleIdx="10" presStyleCnt="19"/>
      <dgm:spPr/>
    </dgm:pt>
    <dgm:pt modelId="{B379493D-AA71-4180-9327-33AB99D55AD0}" type="pres">
      <dgm:prSet presAssocID="{FD881B38-DA40-4A75-84C0-B5AAF1A5184B}" presName="c12" presStyleLbl="node1" presStyleIdx="11" presStyleCnt="19"/>
      <dgm:spPr/>
    </dgm:pt>
    <dgm:pt modelId="{089DAA48-32FC-40AB-916A-8323B4EC9BA1}" type="pres">
      <dgm:prSet presAssocID="{FD881B38-DA40-4A75-84C0-B5AAF1A5184B}" presName="c13" presStyleLbl="node1" presStyleIdx="12" presStyleCnt="19"/>
      <dgm:spPr/>
    </dgm:pt>
    <dgm:pt modelId="{877D884D-CDC8-405E-81A4-1E0F8244B98C}" type="pres">
      <dgm:prSet presAssocID="{FD881B38-DA40-4A75-84C0-B5AAF1A5184B}" presName="c14" presStyleLbl="node1" presStyleIdx="13" presStyleCnt="19"/>
      <dgm:spPr/>
    </dgm:pt>
    <dgm:pt modelId="{1F5D7B1D-D91E-4E95-9424-28FD727E87EC}" type="pres">
      <dgm:prSet presAssocID="{FD881B38-DA40-4A75-84C0-B5AAF1A5184B}" presName="c15" presStyleLbl="node1" presStyleIdx="14" presStyleCnt="19"/>
      <dgm:spPr/>
    </dgm:pt>
    <dgm:pt modelId="{4052EEBA-D1CE-4136-8FB5-247FEA8F392C}" type="pres">
      <dgm:prSet presAssocID="{FD881B38-DA40-4A75-84C0-B5AAF1A5184B}" presName="c16" presStyleLbl="node1" presStyleIdx="15" presStyleCnt="19"/>
      <dgm:spPr/>
    </dgm:pt>
    <dgm:pt modelId="{FEF39635-F4A7-4E8B-8327-FE15F66DC9D0}" type="pres">
      <dgm:prSet presAssocID="{FD881B38-DA40-4A75-84C0-B5AAF1A5184B}" presName="c17" presStyleLbl="node1" presStyleIdx="16" presStyleCnt="19"/>
      <dgm:spPr/>
    </dgm:pt>
    <dgm:pt modelId="{A08862F1-DFFC-414C-A10F-9B37692C8737}" type="pres">
      <dgm:prSet presAssocID="{FD881B38-DA40-4A75-84C0-B5AAF1A5184B}" presName="c18" presStyleLbl="node1" presStyleIdx="17" presStyleCnt="19"/>
      <dgm:spPr/>
    </dgm:pt>
    <dgm:pt modelId="{BCB65D45-100F-4698-99C4-25F3FF351D0D}" type="pres">
      <dgm:prSet presAssocID="{83BF6512-F38A-44C1-A498-A6B1C0DDC6B3}" presName="chevronComposite1" presStyleCnt="0"/>
      <dgm:spPr/>
    </dgm:pt>
    <dgm:pt modelId="{8F2A59FC-BB2F-459A-A69D-268DAF31077C}" type="pres">
      <dgm:prSet presAssocID="{83BF6512-F38A-44C1-A498-A6B1C0DDC6B3}" presName="chevron1" presStyleLbl="sibTrans2D1" presStyleIdx="0" presStyleCnt="2"/>
      <dgm:spPr/>
    </dgm:pt>
    <dgm:pt modelId="{58C92B33-E95D-44E2-90BC-11B2842741B3}" type="pres">
      <dgm:prSet presAssocID="{83BF6512-F38A-44C1-A498-A6B1C0DDC6B3}" presName="spChevron1" presStyleCnt="0"/>
      <dgm:spPr/>
    </dgm:pt>
    <dgm:pt modelId="{2917F652-8BFD-4C44-A3D9-2B575EE2FCA5}" type="pres">
      <dgm:prSet presAssocID="{3BC403D4-E787-4F75-AD3D-6861F61921F7}" presName="middle" presStyleCnt="0"/>
      <dgm:spPr/>
    </dgm:pt>
    <dgm:pt modelId="{DFC87431-B704-470D-BB35-26F21C2A3156}" type="pres">
      <dgm:prSet presAssocID="{3BC403D4-E787-4F75-AD3D-6861F61921F7}" presName="parTxMid" presStyleLbl="revTx" presStyleIdx="1" presStyleCnt="2"/>
      <dgm:spPr/>
      <dgm:t>
        <a:bodyPr/>
        <a:lstStyle/>
        <a:p>
          <a:endParaRPr lang="en-US"/>
        </a:p>
      </dgm:t>
    </dgm:pt>
    <dgm:pt modelId="{242852B0-6593-4EC6-A532-57C7A9A0D274}" type="pres">
      <dgm:prSet presAssocID="{3BC403D4-E787-4F75-AD3D-6861F61921F7}" presName="spMid" presStyleCnt="0"/>
      <dgm:spPr/>
    </dgm:pt>
    <dgm:pt modelId="{B33D7735-0276-4486-9A32-984681CEC25F}" type="pres">
      <dgm:prSet presAssocID="{7E25F7AD-F631-4486-B484-2858B182FFC3}" presName="chevronComposite1" presStyleCnt="0"/>
      <dgm:spPr/>
    </dgm:pt>
    <dgm:pt modelId="{CC6AF7D3-04FB-436C-A256-34EF8038D9F1}" type="pres">
      <dgm:prSet presAssocID="{7E25F7AD-F631-4486-B484-2858B182FFC3}" presName="chevron1" presStyleLbl="sibTrans2D1" presStyleIdx="1" presStyleCnt="2"/>
      <dgm:spPr/>
    </dgm:pt>
    <dgm:pt modelId="{61C0D894-5BF8-48FD-840B-FAB4A92062C2}" type="pres">
      <dgm:prSet presAssocID="{7E25F7AD-F631-4486-B484-2858B182FFC3}" presName="spChevron1" presStyleCnt="0"/>
      <dgm:spPr/>
    </dgm:pt>
    <dgm:pt modelId="{4AC0E6DA-72E1-40FE-9256-D341FCA10FF5}" type="pres">
      <dgm:prSet presAssocID="{16CD17EE-AB5D-4F39-960D-7C06083934C8}" presName="last" presStyleCnt="0"/>
      <dgm:spPr/>
    </dgm:pt>
    <dgm:pt modelId="{5051BF35-2FCB-4846-9813-597E00B55562}" type="pres">
      <dgm:prSet presAssocID="{16CD17EE-AB5D-4F39-960D-7C06083934C8}" presName="circleTx" presStyleLbl="node1" presStyleIdx="18" presStyleCnt="19"/>
      <dgm:spPr/>
      <dgm:t>
        <a:bodyPr/>
        <a:lstStyle/>
        <a:p>
          <a:endParaRPr lang="en-US"/>
        </a:p>
      </dgm:t>
    </dgm:pt>
    <dgm:pt modelId="{51409469-3BFD-46CC-96F2-474C259C7B60}" type="pres">
      <dgm:prSet presAssocID="{16CD17EE-AB5D-4F39-960D-7C06083934C8}" presName="spN" presStyleCnt="0"/>
      <dgm:spPr/>
    </dgm:pt>
  </dgm:ptLst>
  <dgm:cxnLst>
    <dgm:cxn modelId="{4EF5E3C2-A4F9-4EF5-88D0-25364686F9A2}" type="presOf" srcId="{16CD17EE-AB5D-4F39-960D-7C06083934C8}" destId="{5051BF35-2FCB-4846-9813-597E00B55562}" srcOrd="0" destOrd="0" presId="urn:microsoft.com/office/officeart/2009/3/layout/RandomtoResultProcess"/>
    <dgm:cxn modelId="{A8ADC331-93D9-4EFD-B37F-E35060460F76}" srcId="{37415058-7D2C-443B-99A6-BB8CA15C95CA}" destId="{3BC403D4-E787-4F75-AD3D-6861F61921F7}" srcOrd="1" destOrd="0" parTransId="{4F0AF433-23D3-4A83-9F6B-C4DD40E564BB}" sibTransId="{7E25F7AD-F631-4486-B484-2858B182FFC3}"/>
    <dgm:cxn modelId="{3B0F485A-4D96-4650-BDFA-B2BCC507D7A0}" srcId="{37415058-7D2C-443B-99A6-BB8CA15C95CA}" destId="{16CD17EE-AB5D-4F39-960D-7C06083934C8}" srcOrd="2" destOrd="0" parTransId="{6EB0C5D6-E400-45EF-82EA-7DE5A64AC33D}" sibTransId="{62493EAE-0DD8-46BD-89BD-4E146F45949B}"/>
    <dgm:cxn modelId="{F9764263-C91F-4F9C-9D3D-847BCEB72575}" type="presOf" srcId="{3BC403D4-E787-4F75-AD3D-6861F61921F7}" destId="{DFC87431-B704-470D-BB35-26F21C2A3156}" srcOrd="0" destOrd="0" presId="urn:microsoft.com/office/officeart/2009/3/layout/RandomtoResultProcess"/>
    <dgm:cxn modelId="{3ABF72AE-1F1E-454E-954C-C4215B795581}" srcId="{37415058-7D2C-443B-99A6-BB8CA15C95CA}" destId="{FD881B38-DA40-4A75-84C0-B5AAF1A5184B}" srcOrd="0" destOrd="0" parTransId="{B1E2AE16-7582-4E68-B6C4-2DB1B787131F}" sibTransId="{83BF6512-F38A-44C1-A498-A6B1C0DDC6B3}"/>
    <dgm:cxn modelId="{B573C608-64FF-4A0F-99B6-8238B22F5A95}" type="presOf" srcId="{FD881B38-DA40-4A75-84C0-B5AAF1A5184B}" destId="{94893885-1C59-47FD-8026-7ADA742BB0BB}" srcOrd="0" destOrd="0" presId="urn:microsoft.com/office/officeart/2009/3/layout/RandomtoResultProcess"/>
    <dgm:cxn modelId="{AC544E73-EDA2-4987-95E9-173E613F9ABA}" type="presOf" srcId="{37415058-7D2C-443B-99A6-BB8CA15C95CA}" destId="{B22568FC-B409-40A9-9D9A-26AB0FBF8055}" srcOrd="0" destOrd="0" presId="urn:microsoft.com/office/officeart/2009/3/layout/RandomtoResultProcess"/>
    <dgm:cxn modelId="{D6A85B0F-E860-4CD2-87E4-1D37D0322711}" type="presParOf" srcId="{B22568FC-B409-40A9-9D9A-26AB0FBF8055}" destId="{2FB87E78-7AA9-4CEC-BA8E-2684F2D58274}" srcOrd="0" destOrd="0" presId="urn:microsoft.com/office/officeart/2009/3/layout/RandomtoResultProcess"/>
    <dgm:cxn modelId="{213C9482-986B-4E1C-A034-BF478F36F9D7}" type="presParOf" srcId="{2FB87E78-7AA9-4CEC-BA8E-2684F2D58274}" destId="{94893885-1C59-47FD-8026-7ADA742BB0BB}" srcOrd="0" destOrd="0" presId="urn:microsoft.com/office/officeart/2009/3/layout/RandomtoResultProcess"/>
    <dgm:cxn modelId="{4446FE2E-7B77-499B-BC25-E4B985A84F41}" type="presParOf" srcId="{2FB87E78-7AA9-4CEC-BA8E-2684F2D58274}" destId="{7AB2B1A8-5332-43E8-A491-D1C641D9A12E}" srcOrd="1" destOrd="0" presId="urn:microsoft.com/office/officeart/2009/3/layout/RandomtoResultProcess"/>
    <dgm:cxn modelId="{5501A870-4E51-4D2D-AA53-B0D99F768AF2}" type="presParOf" srcId="{2FB87E78-7AA9-4CEC-BA8E-2684F2D58274}" destId="{E06F55F3-0B38-4213-9942-817E0F087243}" srcOrd="2" destOrd="0" presId="urn:microsoft.com/office/officeart/2009/3/layout/RandomtoResultProcess"/>
    <dgm:cxn modelId="{269F21A3-8A05-41C6-90BC-A404EEC6ED10}" type="presParOf" srcId="{2FB87E78-7AA9-4CEC-BA8E-2684F2D58274}" destId="{05708216-AFB7-4F88-B60A-B29970AD384B}" srcOrd="3" destOrd="0" presId="urn:microsoft.com/office/officeart/2009/3/layout/RandomtoResultProcess"/>
    <dgm:cxn modelId="{11969B0F-4E50-46B1-8A5E-C22A0A733A72}" type="presParOf" srcId="{2FB87E78-7AA9-4CEC-BA8E-2684F2D58274}" destId="{CBD5DB03-A1B4-4A9C-84B7-282514D5437A}" srcOrd="4" destOrd="0" presId="urn:microsoft.com/office/officeart/2009/3/layout/RandomtoResultProcess"/>
    <dgm:cxn modelId="{135569F1-A155-4A15-A9A6-DFC1BDC454BF}" type="presParOf" srcId="{2FB87E78-7AA9-4CEC-BA8E-2684F2D58274}" destId="{8E657347-3025-440B-BDE9-0623034C2A38}" srcOrd="5" destOrd="0" presId="urn:microsoft.com/office/officeart/2009/3/layout/RandomtoResultProcess"/>
    <dgm:cxn modelId="{8CA2054D-0B6E-4A7F-B6BB-596AF2510292}" type="presParOf" srcId="{2FB87E78-7AA9-4CEC-BA8E-2684F2D58274}" destId="{F916F277-4EC5-4FBB-A893-2067628AE372}" srcOrd="6" destOrd="0" presId="urn:microsoft.com/office/officeart/2009/3/layout/RandomtoResultProcess"/>
    <dgm:cxn modelId="{2E6E5D33-B952-47F6-8BF9-E9F1A83C7B2B}" type="presParOf" srcId="{2FB87E78-7AA9-4CEC-BA8E-2684F2D58274}" destId="{B1883A93-2D3B-4BCF-8910-1E690D72064F}" srcOrd="7" destOrd="0" presId="urn:microsoft.com/office/officeart/2009/3/layout/RandomtoResultProcess"/>
    <dgm:cxn modelId="{F9FC6531-46E2-4C70-B804-28A0FE28FCCE}" type="presParOf" srcId="{2FB87E78-7AA9-4CEC-BA8E-2684F2D58274}" destId="{A71EB329-3004-4B20-B5CB-AD2E105FFF60}" srcOrd="8" destOrd="0" presId="urn:microsoft.com/office/officeart/2009/3/layout/RandomtoResultProcess"/>
    <dgm:cxn modelId="{84A88D85-32E6-4F1A-AD66-01B21E368A0D}" type="presParOf" srcId="{2FB87E78-7AA9-4CEC-BA8E-2684F2D58274}" destId="{05E21BF2-AD9B-4E0D-9B56-68E9DC488F17}" srcOrd="9" destOrd="0" presId="urn:microsoft.com/office/officeart/2009/3/layout/RandomtoResultProcess"/>
    <dgm:cxn modelId="{C18C46D1-7AF1-4660-8F67-CB41907F826B}" type="presParOf" srcId="{2FB87E78-7AA9-4CEC-BA8E-2684F2D58274}" destId="{C5DE250A-E802-4EA1-99FD-0BA784132292}" srcOrd="10" destOrd="0" presId="urn:microsoft.com/office/officeart/2009/3/layout/RandomtoResultProcess"/>
    <dgm:cxn modelId="{8E3EE4B2-CEB8-4D64-BF6D-4FC4FEE3A754}" type="presParOf" srcId="{2FB87E78-7AA9-4CEC-BA8E-2684F2D58274}" destId="{6A8D0902-E756-42CC-A882-8B2DF5C961C3}" srcOrd="11" destOrd="0" presId="urn:microsoft.com/office/officeart/2009/3/layout/RandomtoResultProcess"/>
    <dgm:cxn modelId="{9443782B-9C52-4B7A-B9FA-9D9F9FD32BC1}" type="presParOf" srcId="{2FB87E78-7AA9-4CEC-BA8E-2684F2D58274}" destId="{B379493D-AA71-4180-9327-33AB99D55AD0}" srcOrd="12" destOrd="0" presId="urn:microsoft.com/office/officeart/2009/3/layout/RandomtoResultProcess"/>
    <dgm:cxn modelId="{A9B72C38-C539-4E9A-B195-EE91A3CED71B}" type="presParOf" srcId="{2FB87E78-7AA9-4CEC-BA8E-2684F2D58274}" destId="{089DAA48-32FC-40AB-916A-8323B4EC9BA1}" srcOrd="13" destOrd="0" presId="urn:microsoft.com/office/officeart/2009/3/layout/RandomtoResultProcess"/>
    <dgm:cxn modelId="{A288D3EF-62FB-4613-BF44-30A18B901B60}" type="presParOf" srcId="{2FB87E78-7AA9-4CEC-BA8E-2684F2D58274}" destId="{877D884D-CDC8-405E-81A4-1E0F8244B98C}" srcOrd="14" destOrd="0" presId="urn:microsoft.com/office/officeart/2009/3/layout/RandomtoResultProcess"/>
    <dgm:cxn modelId="{1FA95912-FE43-43FC-BFA9-514F090E4D1F}" type="presParOf" srcId="{2FB87E78-7AA9-4CEC-BA8E-2684F2D58274}" destId="{1F5D7B1D-D91E-4E95-9424-28FD727E87EC}" srcOrd="15" destOrd="0" presId="urn:microsoft.com/office/officeart/2009/3/layout/RandomtoResultProcess"/>
    <dgm:cxn modelId="{A41E7A5B-37BB-4343-BC7A-37AFFD952B7F}" type="presParOf" srcId="{2FB87E78-7AA9-4CEC-BA8E-2684F2D58274}" destId="{4052EEBA-D1CE-4136-8FB5-247FEA8F392C}" srcOrd="16" destOrd="0" presId="urn:microsoft.com/office/officeart/2009/3/layout/RandomtoResultProcess"/>
    <dgm:cxn modelId="{D9BFA936-91CE-4DF3-811A-17733FC46935}" type="presParOf" srcId="{2FB87E78-7AA9-4CEC-BA8E-2684F2D58274}" destId="{FEF39635-F4A7-4E8B-8327-FE15F66DC9D0}" srcOrd="17" destOrd="0" presId="urn:microsoft.com/office/officeart/2009/3/layout/RandomtoResultProcess"/>
    <dgm:cxn modelId="{544CC7FE-2E89-4AE9-8124-4710AB29B01A}" type="presParOf" srcId="{2FB87E78-7AA9-4CEC-BA8E-2684F2D58274}" destId="{A08862F1-DFFC-414C-A10F-9B37692C8737}" srcOrd="18" destOrd="0" presId="urn:microsoft.com/office/officeart/2009/3/layout/RandomtoResultProcess"/>
    <dgm:cxn modelId="{88B1A2E9-7209-4E53-849C-65B75E49DB51}" type="presParOf" srcId="{B22568FC-B409-40A9-9D9A-26AB0FBF8055}" destId="{BCB65D45-100F-4698-99C4-25F3FF351D0D}" srcOrd="1" destOrd="0" presId="urn:microsoft.com/office/officeart/2009/3/layout/RandomtoResultProcess"/>
    <dgm:cxn modelId="{03D7F6DD-2A6C-4641-BB0E-7E0D0445A6D9}" type="presParOf" srcId="{BCB65D45-100F-4698-99C4-25F3FF351D0D}" destId="{8F2A59FC-BB2F-459A-A69D-268DAF31077C}" srcOrd="0" destOrd="0" presId="urn:microsoft.com/office/officeart/2009/3/layout/RandomtoResultProcess"/>
    <dgm:cxn modelId="{DB2E3448-8975-42C5-BE80-E51DEB9DFDCB}" type="presParOf" srcId="{BCB65D45-100F-4698-99C4-25F3FF351D0D}" destId="{58C92B33-E95D-44E2-90BC-11B2842741B3}" srcOrd="1" destOrd="0" presId="urn:microsoft.com/office/officeart/2009/3/layout/RandomtoResultProcess"/>
    <dgm:cxn modelId="{594031F5-928B-4DC1-BB57-F8774BA597E9}" type="presParOf" srcId="{B22568FC-B409-40A9-9D9A-26AB0FBF8055}" destId="{2917F652-8BFD-4C44-A3D9-2B575EE2FCA5}" srcOrd="2" destOrd="0" presId="urn:microsoft.com/office/officeart/2009/3/layout/RandomtoResultProcess"/>
    <dgm:cxn modelId="{34689651-0075-4718-BDAF-0EC33C70285F}" type="presParOf" srcId="{2917F652-8BFD-4C44-A3D9-2B575EE2FCA5}" destId="{DFC87431-B704-470D-BB35-26F21C2A3156}" srcOrd="0" destOrd="0" presId="urn:microsoft.com/office/officeart/2009/3/layout/RandomtoResultProcess"/>
    <dgm:cxn modelId="{67AB9708-75CB-44B2-B110-ECCC8F4D1B10}" type="presParOf" srcId="{2917F652-8BFD-4C44-A3D9-2B575EE2FCA5}" destId="{242852B0-6593-4EC6-A532-57C7A9A0D274}" srcOrd="1" destOrd="0" presId="urn:microsoft.com/office/officeart/2009/3/layout/RandomtoResultProcess"/>
    <dgm:cxn modelId="{D84215EE-0F7A-4A47-B79B-5A6AF8943F89}" type="presParOf" srcId="{B22568FC-B409-40A9-9D9A-26AB0FBF8055}" destId="{B33D7735-0276-4486-9A32-984681CEC25F}" srcOrd="3" destOrd="0" presId="urn:microsoft.com/office/officeart/2009/3/layout/RandomtoResultProcess"/>
    <dgm:cxn modelId="{AE5596FC-C87F-4C1F-B7FA-1E736828AB2C}" type="presParOf" srcId="{B33D7735-0276-4486-9A32-984681CEC25F}" destId="{CC6AF7D3-04FB-436C-A256-34EF8038D9F1}" srcOrd="0" destOrd="0" presId="urn:microsoft.com/office/officeart/2009/3/layout/RandomtoResultProcess"/>
    <dgm:cxn modelId="{D22A10A0-7653-445C-BE53-E7C641891EF6}" type="presParOf" srcId="{B33D7735-0276-4486-9A32-984681CEC25F}" destId="{61C0D894-5BF8-48FD-840B-FAB4A92062C2}" srcOrd="1" destOrd="0" presId="urn:microsoft.com/office/officeart/2009/3/layout/RandomtoResultProcess"/>
    <dgm:cxn modelId="{D27D0F5A-B918-41DF-A496-270A7465CE32}" type="presParOf" srcId="{B22568FC-B409-40A9-9D9A-26AB0FBF8055}" destId="{4AC0E6DA-72E1-40FE-9256-D341FCA10FF5}" srcOrd="4" destOrd="0" presId="urn:microsoft.com/office/officeart/2009/3/layout/RandomtoResultProcess"/>
    <dgm:cxn modelId="{44253976-694C-4A8A-8784-44245B5CEFEE}" type="presParOf" srcId="{4AC0E6DA-72E1-40FE-9256-D341FCA10FF5}" destId="{5051BF35-2FCB-4846-9813-597E00B55562}" srcOrd="0" destOrd="0" presId="urn:microsoft.com/office/officeart/2009/3/layout/RandomtoResultProcess"/>
    <dgm:cxn modelId="{F1C3F9FF-E42E-4BF0-9D65-B64736738EEC}" type="presParOf" srcId="{4AC0E6DA-72E1-40FE-9256-D341FCA10FF5}" destId="{51409469-3BFD-46CC-96F2-474C259C7B6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415058-7D2C-443B-99A6-BB8CA15C95CA}" type="doc">
      <dgm:prSet loTypeId="urn:microsoft.com/office/officeart/2009/3/layout/RandomtoResultProcess" loCatId="process" qsTypeId="urn:microsoft.com/office/officeart/2005/8/quickstyle/simple5" qsCatId="simple" csTypeId="urn:microsoft.com/office/officeart/2005/8/colors/accent1_1" csCatId="accent1" phldr="1"/>
      <dgm:spPr/>
    </dgm:pt>
    <dgm:pt modelId="{FD881B38-DA40-4A75-84C0-B5AAF1A5184B}">
      <dgm:prSet phldrT="[Text]"/>
      <dgm:spPr/>
      <dgm:t>
        <a:bodyPr/>
        <a:lstStyle/>
        <a:p>
          <a:r>
            <a:rPr lang="en-US" dirty="0"/>
            <a:t>Employee enrolls and selects dependent coverage</a:t>
          </a:r>
        </a:p>
      </dgm:t>
    </dgm:pt>
    <dgm:pt modelId="{B1E2AE16-7582-4E68-B6C4-2DB1B787131F}" type="parTrans" cxnId="{3ABF72AE-1F1E-454E-954C-C4215B795581}">
      <dgm:prSet/>
      <dgm:spPr/>
      <dgm:t>
        <a:bodyPr/>
        <a:lstStyle/>
        <a:p>
          <a:endParaRPr lang="en-US"/>
        </a:p>
      </dgm:t>
    </dgm:pt>
    <dgm:pt modelId="{83BF6512-F38A-44C1-A498-A6B1C0DDC6B3}" type="sibTrans" cxnId="{3ABF72AE-1F1E-454E-954C-C4215B795581}">
      <dgm:prSet/>
      <dgm:spPr/>
      <dgm:t>
        <a:bodyPr/>
        <a:lstStyle/>
        <a:p>
          <a:endParaRPr lang="en-US"/>
        </a:p>
      </dgm:t>
    </dgm:pt>
    <dgm:pt modelId="{3BC403D4-E787-4F75-AD3D-6861F61921F7}">
      <dgm:prSet phldrT="[Text]"/>
      <dgm:spPr/>
      <dgm:t>
        <a:bodyPr/>
        <a:lstStyle/>
        <a:p>
          <a:r>
            <a:rPr lang="en-US" dirty="0"/>
            <a:t>Supporting documentation is submitted within 30 days</a:t>
          </a:r>
        </a:p>
      </dgm:t>
    </dgm:pt>
    <dgm:pt modelId="{4F0AF433-23D3-4A83-9F6B-C4DD40E564BB}" type="parTrans" cxnId="{A8ADC331-93D9-4EFD-B37F-E35060460F76}">
      <dgm:prSet/>
      <dgm:spPr/>
      <dgm:t>
        <a:bodyPr/>
        <a:lstStyle/>
        <a:p>
          <a:endParaRPr lang="en-US"/>
        </a:p>
      </dgm:t>
    </dgm:pt>
    <dgm:pt modelId="{7E25F7AD-F631-4486-B484-2858B182FFC3}" type="sibTrans" cxnId="{A8ADC331-93D9-4EFD-B37F-E35060460F76}">
      <dgm:prSet/>
      <dgm:spPr/>
      <dgm:t>
        <a:bodyPr/>
        <a:lstStyle/>
        <a:p>
          <a:endParaRPr lang="en-US"/>
        </a:p>
      </dgm:t>
    </dgm:pt>
    <dgm:pt modelId="{16CD17EE-AB5D-4F39-960D-7C06083934C8}">
      <dgm:prSet phldrT="[Text]"/>
      <dgm:spPr/>
      <dgm:t>
        <a:bodyPr/>
        <a:lstStyle/>
        <a:p>
          <a:r>
            <a:rPr lang="en-US" dirty="0"/>
            <a:t>Verification of supporting documentation</a:t>
          </a:r>
        </a:p>
      </dgm:t>
    </dgm:pt>
    <dgm:pt modelId="{6EB0C5D6-E400-45EF-82EA-7DE5A64AC33D}" type="parTrans" cxnId="{3B0F485A-4D96-4650-BDFA-B2BCC507D7A0}">
      <dgm:prSet/>
      <dgm:spPr/>
      <dgm:t>
        <a:bodyPr/>
        <a:lstStyle/>
        <a:p>
          <a:endParaRPr lang="en-US"/>
        </a:p>
      </dgm:t>
    </dgm:pt>
    <dgm:pt modelId="{62493EAE-0DD8-46BD-89BD-4E146F45949B}" type="sibTrans" cxnId="{3B0F485A-4D96-4650-BDFA-B2BCC507D7A0}">
      <dgm:prSet/>
      <dgm:spPr/>
      <dgm:t>
        <a:bodyPr/>
        <a:lstStyle/>
        <a:p>
          <a:endParaRPr lang="en-US"/>
        </a:p>
      </dgm:t>
    </dgm:pt>
    <dgm:pt modelId="{3750CEC2-0EEF-47A0-AF8B-86F84D5E076A}">
      <dgm:prSet/>
      <dgm:spPr/>
      <dgm:t>
        <a:bodyPr/>
        <a:lstStyle/>
        <a:p>
          <a:r>
            <a:rPr lang="en-US" dirty="0"/>
            <a:t>Payroll deductions begins</a:t>
          </a:r>
        </a:p>
      </dgm:t>
    </dgm:pt>
    <dgm:pt modelId="{23111F8C-CE05-49AA-BB62-58A338AD4DA2}" type="parTrans" cxnId="{EFD58FE4-C5B5-4FFB-B04F-5583307F02AE}">
      <dgm:prSet/>
      <dgm:spPr/>
      <dgm:t>
        <a:bodyPr/>
        <a:lstStyle/>
        <a:p>
          <a:endParaRPr lang="en-US"/>
        </a:p>
      </dgm:t>
    </dgm:pt>
    <dgm:pt modelId="{C829921A-384E-4BEF-AB29-989197C50BFB}" type="sibTrans" cxnId="{EFD58FE4-C5B5-4FFB-B04F-5583307F02AE}">
      <dgm:prSet/>
      <dgm:spPr/>
      <dgm:t>
        <a:bodyPr/>
        <a:lstStyle/>
        <a:p>
          <a:endParaRPr lang="en-US"/>
        </a:p>
      </dgm:t>
    </dgm:pt>
    <dgm:pt modelId="{B22568FC-B409-40A9-9D9A-26AB0FBF8055}" type="pres">
      <dgm:prSet presAssocID="{37415058-7D2C-443B-99A6-BB8CA15C95CA}" presName="Name0" presStyleCnt="0">
        <dgm:presLayoutVars>
          <dgm:dir/>
          <dgm:animOne val="branch"/>
          <dgm:animLvl val="lvl"/>
        </dgm:presLayoutVars>
      </dgm:prSet>
      <dgm:spPr/>
    </dgm:pt>
    <dgm:pt modelId="{2FB87E78-7AA9-4CEC-BA8E-2684F2D58274}" type="pres">
      <dgm:prSet presAssocID="{FD881B38-DA40-4A75-84C0-B5AAF1A5184B}" presName="chaos" presStyleCnt="0"/>
      <dgm:spPr/>
    </dgm:pt>
    <dgm:pt modelId="{94893885-1C59-47FD-8026-7ADA742BB0BB}" type="pres">
      <dgm:prSet presAssocID="{FD881B38-DA40-4A75-84C0-B5AAF1A5184B}" presName="parTx1" presStyleLbl="revTx" presStyleIdx="0" presStyleCnt="3"/>
      <dgm:spPr/>
      <dgm:t>
        <a:bodyPr/>
        <a:lstStyle/>
        <a:p>
          <a:endParaRPr lang="en-US"/>
        </a:p>
      </dgm:t>
    </dgm:pt>
    <dgm:pt modelId="{7AB2B1A8-5332-43E8-A491-D1C641D9A12E}" type="pres">
      <dgm:prSet presAssocID="{FD881B38-DA40-4A75-84C0-B5AAF1A5184B}" presName="c1" presStyleLbl="node1" presStyleIdx="0" presStyleCnt="19"/>
      <dgm:spPr/>
    </dgm:pt>
    <dgm:pt modelId="{E06F55F3-0B38-4213-9942-817E0F087243}" type="pres">
      <dgm:prSet presAssocID="{FD881B38-DA40-4A75-84C0-B5AAF1A5184B}" presName="c2" presStyleLbl="node1" presStyleIdx="1" presStyleCnt="19"/>
      <dgm:spPr/>
    </dgm:pt>
    <dgm:pt modelId="{05708216-AFB7-4F88-B60A-B29970AD384B}" type="pres">
      <dgm:prSet presAssocID="{FD881B38-DA40-4A75-84C0-B5AAF1A5184B}" presName="c3" presStyleLbl="node1" presStyleIdx="2" presStyleCnt="19"/>
      <dgm:spPr/>
    </dgm:pt>
    <dgm:pt modelId="{CBD5DB03-A1B4-4A9C-84B7-282514D5437A}" type="pres">
      <dgm:prSet presAssocID="{FD881B38-DA40-4A75-84C0-B5AAF1A5184B}" presName="c4" presStyleLbl="node1" presStyleIdx="3" presStyleCnt="19"/>
      <dgm:spPr/>
    </dgm:pt>
    <dgm:pt modelId="{8E657347-3025-440B-BDE9-0623034C2A38}" type="pres">
      <dgm:prSet presAssocID="{FD881B38-DA40-4A75-84C0-B5AAF1A5184B}" presName="c5" presStyleLbl="node1" presStyleIdx="4" presStyleCnt="19"/>
      <dgm:spPr/>
    </dgm:pt>
    <dgm:pt modelId="{F916F277-4EC5-4FBB-A893-2067628AE372}" type="pres">
      <dgm:prSet presAssocID="{FD881B38-DA40-4A75-84C0-B5AAF1A5184B}" presName="c6" presStyleLbl="node1" presStyleIdx="5" presStyleCnt="19"/>
      <dgm:spPr/>
    </dgm:pt>
    <dgm:pt modelId="{B1883A93-2D3B-4BCF-8910-1E690D72064F}" type="pres">
      <dgm:prSet presAssocID="{FD881B38-DA40-4A75-84C0-B5AAF1A5184B}" presName="c7" presStyleLbl="node1" presStyleIdx="6" presStyleCnt="19"/>
      <dgm:spPr/>
    </dgm:pt>
    <dgm:pt modelId="{A71EB329-3004-4B20-B5CB-AD2E105FFF60}" type="pres">
      <dgm:prSet presAssocID="{FD881B38-DA40-4A75-84C0-B5AAF1A5184B}" presName="c8" presStyleLbl="node1" presStyleIdx="7" presStyleCnt="19"/>
      <dgm:spPr/>
    </dgm:pt>
    <dgm:pt modelId="{05E21BF2-AD9B-4E0D-9B56-68E9DC488F17}" type="pres">
      <dgm:prSet presAssocID="{FD881B38-DA40-4A75-84C0-B5AAF1A5184B}" presName="c9" presStyleLbl="node1" presStyleIdx="8" presStyleCnt="19"/>
      <dgm:spPr/>
    </dgm:pt>
    <dgm:pt modelId="{C5DE250A-E802-4EA1-99FD-0BA784132292}" type="pres">
      <dgm:prSet presAssocID="{FD881B38-DA40-4A75-84C0-B5AAF1A5184B}" presName="c10" presStyleLbl="node1" presStyleIdx="9" presStyleCnt="19"/>
      <dgm:spPr/>
    </dgm:pt>
    <dgm:pt modelId="{6A8D0902-E756-42CC-A882-8B2DF5C961C3}" type="pres">
      <dgm:prSet presAssocID="{FD881B38-DA40-4A75-84C0-B5AAF1A5184B}" presName="c11" presStyleLbl="node1" presStyleIdx="10" presStyleCnt="19"/>
      <dgm:spPr/>
    </dgm:pt>
    <dgm:pt modelId="{B379493D-AA71-4180-9327-33AB99D55AD0}" type="pres">
      <dgm:prSet presAssocID="{FD881B38-DA40-4A75-84C0-B5AAF1A5184B}" presName="c12" presStyleLbl="node1" presStyleIdx="11" presStyleCnt="19"/>
      <dgm:spPr/>
    </dgm:pt>
    <dgm:pt modelId="{089DAA48-32FC-40AB-916A-8323B4EC9BA1}" type="pres">
      <dgm:prSet presAssocID="{FD881B38-DA40-4A75-84C0-B5AAF1A5184B}" presName="c13" presStyleLbl="node1" presStyleIdx="12" presStyleCnt="19"/>
      <dgm:spPr/>
    </dgm:pt>
    <dgm:pt modelId="{877D884D-CDC8-405E-81A4-1E0F8244B98C}" type="pres">
      <dgm:prSet presAssocID="{FD881B38-DA40-4A75-84C0-B5AAF1A5184B}" presName="c14" presStyleLbl="node1" presStyleIdx="13" presStyleCnt="19"/>
      <dgm:spPr/>
    </dgm:pt>
    <dgm:pt modelId="{1F5D7B1D-D91E-4E95-9424-28FD727E87EC}" type="pres">
      <dgm:prSet presAssocID="{FD881B38-DA40-4A75-84C0-B5AAF1A5184B}" presName="c15" presStyleLbl="node1" presStyleIdx="14" presStyleCnt="19"/>
      <dgm:spPr/>
    </dgm:pt>
    <dgm:pt modelId="{4052EEBA-D1CE-4136-8FB5-247FEA8F392C}" type="pres">
      <dgm:prSet presAssocID="{FD881B38-DA40-4A75-84C0-B5AAF1A5184B}" presName="c16" presStyleLbl="node1" presStyleIdx="15" presStyleCnt="19"/>
      <dgm:spPr/>
    </dgm:pt>
    <dgm:pt modelId="{FEF39635-F4A7-4E8B-8327-FE15F66DC9D0}" type="pres">
      <dgm:prSet presAssocID="{FD881B38-DA40-4A75-84C0-B5AAF1A5184B}" presName="c17" presStyleLbl="node1" presStyleIdx="16" presStyleCnt="19"/>
      <dgm:spPr/>
    </dgm:pt>
    <dgm:pt modelId="{A08862F1-DFFC-414C-A10F-9B37692C8737}" type="pres">
      <dgm:prSet presAssocID="{FD881B38-DA40-4A75-84C0-B5AAF1A5184B}" presName="c18" presStyleLbl="node1" presStyleIdx="17" presStyleCnt="19"/>
      <dgm:spPr/>
    </dgm:pt>
    <dgm:pt modelId="{BCB65D45-100F-4698-99C4-25F3FF351D0D}" type="pres">
      <dgm:prSet presAssocID="{83BF6512-F38A-44C1-A498-A6B1C0DDC6B3}" presName="chevronComposite1" presStyleCnt="0"/>
      <dgm:spPr/>
    </dgm:pt>
    <dgm:pt modelId="{8F2A59FC-BB2F-459A-A69D-268DAF31077C}" type="pres">
      <dgm:prSet presAssocID="{83BF6512-F38A-44C1-A498-A6B1C0DDC6B3}" presName="chevron1" presStyleLbl="sibTrans2D1" presStyleIdx="0" presStyleCnt="3"/>
      <dgm:spPr/>
    </dgm:pt>
    <dgm:pt modelId="{58C92B33-E95D-44E2-90BC-11B2842741B3}" type="pres">
      <dgm:prSet presAssocID="{83BF6512-F38A-44C1-A498-A6B1C0DDC6B3}" presName="spChevron1" presStyleCnt="0"/>
      <dgm:spPr/>
    </dgm:pt>
    <dgm:pt modelId="{2917F652-8BFD-4C44-A3D9-2B575EE2FCA5}" type="pres">
      <dgm:prSet presAssocID="{3BC403D4-E787-4F75-AD3D-6861F61921F7}" presName="middle" presStyleCnt="0"/>
      <dgm:spPr/>
    </dgm:pt>
    <dgm:pt modelId="{DFC87431-B704-470D-BB35-26F21C2A3156}" type="pres">
      <dgm:prSet presAssocID="{3BC403D4-E787-4F75-AD3D-6861F61921F7}" presName="parTxMid" presStyleLbl="revTx" presStyleIdx="1" presStyleCnt="3"/>
      <dgm:spPr/>
      <dgm:t>
        <a:bodyPr/>
        <a:lstStyle/>
        <a:p>
          <a:endParaRPr lang="en-US"/>
        </a:p>
      </dgm:t>
    </dgm:pt>
    <dgm:pt modelId="{242852B0-6593-4EC6-A532-57C7A9A0D274}" type="pres">
      <dgm:prSet presAssocID="{3BC403D4-E787-4F75-AD3D-6861F61921F7}" presName="spMid" presStyleCnt="0"/>
      <dgm:spPr/>
    </dgm:pt>
    <dgm:pt modelId="{B33D7735-0276-4486-9A32-984681CEC25F}" type="pres">
      <dgm:prSet presAssocID="{7E25F7AD-F631-4486-B484-2858B182FFC3}" presName="chevronComposite1" presStyleCnt="0"/>
      <dgm:spPr/>
    </dgm:pt>
    <dgm:pt modelId="{CC6AF7D3-04FB-436C-A256-34EF8038D9F1}" type="pres">
      <dgm:prSet presAssocID="{7E25F7AD-F631-4486-B484-2858B182FFC3}" presName="chevron1" presStyleLbl="sibTrans2D1" presStyleIdx="1" presStyleCnt="3"/>
      <dgm:spPr/>
    </dgm:pt>
    <dgm:pt modelId="{61C0D894-5BF8-48FD-840B-FAB4A92062C2}" type="pres">
      <dgm:prSet presAssocID="{7E25F7AD-F631-4486-B484-2858B182FFC3}" presName="spChevron1" presStyleCnt="0"/>
      <dgm:spPr/>
    </dgm:pt>
    <dgm:pt modelId="{D9A3712A-237B-4CAC-9FCE-7B717BDDBD56}" type="pres">
      <dgm:prSet presAssocID="{16CD17EE-AB5D-4F39-960D-7C06083934C8}" presName="middle" presStyleCnt="0"/>
      <dgm:spPr/>
    </dgm:pt>
    <dgm:pt modelId="{9FFE3C7E-8FBB-4930-A813-46A21174C716}" type="pres">
      <dgm:prSet presAssocID="{16CD17EE-AB5D-4F39-960D-7C06083934C8}" presName="parTxMid" presStyleLbl="revTx" presStyleIdx="2" presStyleCnt="3"/>
      <dgm:spPr/>
      <dgm:t>
        <a:bodyPr/>
        <a:lstStyle/>
        <a:p>
          <a:endParaRPr lang="en-US"/>
        </a:p>
      </dgm:t>
    </dgm:pt>
    <dgm:pt modelId="{A35D2936-30F0-4ED7-8EEF-8891804A2F49}" type="pres">
      <dgm:prSet presAssocID="{16CD17EE-AB5D-4F39-960D-7C06083934C8}" presName="spMid" presStyleCnt="0"/>
      <dgm:spPr/>
    </dgm:pt>
    <dgm:pt modelId="{8FA9E758-961B-48A4-9F34-B821EC2120A9}" type="pres">
      <dgm:prSet presAssocID="{62493EAE-0DD8-46BD-89BD-4E146F45949B}" presName="chevronComposite1" presStyleCnt="0"/>
      <dgm:spPr/>
    </dgm:pt>
    <dgm:pt modelId="{FEC6856D-D539-467D-B259-FA50DB12B1BE}" type="pres">
      <dgm:prSet presAssocID="{62493EAE-0DD8-46BD-89BD-4E146F45949B}" presName="chevron1" presStyleLbl="sibTrans2D1" presStyleIdx="2" presStyleCnt="3"/>
      <dgm:spPr/>
    </dgm:pt>
    <dgm:pt modelId="{25400646-AE43-4590-BA14-1A758A919667}" type="pres">
      <dgm:prSet presAssocID="{62493EAE-0DD8-46BD-89BD-4E146F45949B}" presName="spChevron1" presStyleCnt="0"/>
      <dgm:spPr/>
    </dgm:pt>
    <dgm:pt modelId="{E193ACEB-A800-43F2-9AFF-07518108650E}" type="pres">
      <dgm:prSet presAssocID="{3750CEC2-0EEF-47A0-AF8B-86F84D5E076A}" presName="last" presStyleCnt="0"/>
      <dgm:spPr/>
    </dgm:pt>
    <dgm:pt modelId="{F8E41B49-F665-447A-A397-6AA1341FBE9D}" type="pres">
      <dgm:prSet presAssocID="{3750CEC2-0EEF-47A0-AF8B-86F84D5E076A}" presName="circleTx" presStyleLbl="node1" presStyleIdx="18" presStyleCnt="19"/>
      <dgm:spPr/>
      <dgm:t>
        <a:bodyPr/>
        <a:lstStyle/>
        <a:p>
          <a:endParaRPr lang="en-US"/>
        </a:p>
      </dgm:t>
    </dgm:pt>
    <dgm:pt modelId="{463BB916-1885-4D48-862A-792420A958D4}" type="pres">
      <dgm:prSet presAssocID="{3750CEC2-0EEF-47A0-AF8B-86F84D5E076A}" presName="spN" presStyleCnt="0"/>
      <dgm:spPr/>
    </dgm:pt>
  </dgm:ptLst>
  <dgm:cxnLst>
    <dgm:cxn modelId="{EFD58FE4-C5B5-4FFB-B04F-5583307F02AE}" srcId="{37415058-7D2C-443B-99A6-BB8CA15C95CA}" destId="{3750CEC2-0EEF-47A0-AF8B-86F84D5E076A}" srcOrd="3" destOrd="0" parTransId="{23111F8C-CE05-49AA-BB62-58A338AD4DA2}" sibTransId="{C829921A-384E-4BEF-AB29-989197C50BFB}"/>
    <dgm:cxn modelId="{A8ADC331-93D9-4EFD-B37F-E35060460F76}" srcId="{37415058-7D2C-443B-99A6-BB8CA15C95CA}" destId="{3BC403D4-E787-4F75-AD3D-6861F61921F7}" srcOrd="1" destOrd="0" parTransId="{4F0AF433-23D3-4A83-9F6B-C4DD40E564BB}" sibTransId="{7E25F7AD-F631-4486-B484-2858B182FFC3}"/>
    <dgm:cxn modelId="{F6E8EBFD-8F15-4FFA-AFF5-7EAE4A55AA69}" type="presOf" srcId="{3750CEC2-0EEF-47A0-AF8B-86F84D5E076A}" destId="{F8E41B49-F665-447A-A397-6AA1341FBE9D}" srcOrd="0" destOrd="0" presId="urn:microsoft.com/office/officeart/2009/3/layout/RandomtoResultProcess"/>
    <dgm:cxn modelId="{3B0F485A-4D96-4650-BDFA-B2BCC507D7A0}" srcId="{37415058-7D2C-443B-99A6-BB8CA15C95CA}" destId="{16CD17EE-AB5D-4F39-960D-7C06083934C8}" srcOrd="2" destOrd="0" parTransId="{6EB0C5D6-E400-45EF-82EA-7DE5A64AC33D}" sibTransId="{62493EAE-0DD8-46BD-89BD-4E146F45949B}"/>
    <dgm:cxn modelId="{F9764263-C91F-4F9C-9D3D-847BCEB72575}" type="presOf" srcId="{3BC403D4-E787-4F75-AD3D-6861F61921F7}" destId="{DFC87431-B704-470D-BB35-26F21C2A3156}" srcOrd="0" destOrd="0" presId="urn:microsoft.com/office/officeart/2009/3/layout/RandomtoResultProcess"/>
    <dgm:cxn modelId="{3ABF72AE-1F1E-454E-954C-C4215B795581}" srcId="{37415058-7D2C-443B-99A6-BB8CA15C95CA}" destId="{FD881B38-DA40-4A75-84C0-B5AAF1A5184B}" srcOrd="0" destOrd="0" parTransId="{B1E2AE16-7582-4E68-B6C4-2DB1B787131F}" sibTransId="{83BF6512-F38A-44C1-A498-A6B1C0DDC6B3}"/>
    <dgm:cxn modelId="{637BF532-0D3A-406E-9C59-3F558C999863}" type="presOf" srcId="{16CD17EE-AB5D-4F39-960D-7C06083934C8}" destId="{9FFE3C7E-8FBB-4930-A813-46A21174C716}" srcOrd="0" destOrd="0" presId="urn:microsoft.com/office/officeart/2009/3/layout/RandomtoResultProcess"/>
    <dgm:cxn modelId="{B573C608-64FF-4A0F-99B6-8238B22F5A95}" type="presOf" srcId="{FD881B38-DA40-4A75-84C0-B5AAF1A5184B}" destId="{94893885-1C59-47FD-8026-7ADA742BB0BB}" srcOrd="0" destOrd="0" presId="urn:microsoft.com/office/officeart/2009/3/layout/RandomtoResultProcess"/>
    <dgm:cxn modelId="{AC544E73-EDA2-4987-95E9-173E613F9ABA}" type="presOf" srcId="{37415058-7D2C-443B-99A6-BB8CA15C95CA}" destId="{B22568FC-B409-40A9-9D9A-26AB0FBF8055}" srcOrd="0" destOrd="0" presId="urn:microsoft.com/office/officeart/2009/3/layout/RandomtoResultProcess"/>
    <dgm:cxn modelId="{D6A85B0F-E860-4CD2-87E4-1D37D0322711}" type="presParOf" srcId="{B22568FC-B409-40A9-9D9A-26AB0FBF8055}" destId="{2FB87E78-7AA9-4CEC-BA8E-2684F2D58274}" srcOrd="0" destOrd="0" presId="urn:microsoft.com/office/officeart/2009/3/layout/RandomtoResultProcess"/>
    <dgm:cxn modelId="{213C9482-986B-4E1C-A034-BF478F36F9D7}" type="presParOf" srcId="{2FB87E78-7AA9-4CEC-BA8E-2684F2D58274}" destId="{94893885-1C59-47FD-8026-7ADA742BB0BB}" srcOrd="0" destOrd="0" presId="urn:microsoft.com/office/officeart/2009/3/layout/RandomtoResultProcess"/>
    <dgm:cxn modelId="{4446FE2E-7B77-499B-BC25-E4B985A84F41}" type="presParOf" srcId="{2FB87E78-7AA9-4CEC-BA8E-2684F2D58274}" destId="{7AB2B1A8-5332-43E8-A491-D1C641D9A12E}" srcOrd="1" destOrd="0" presId="urn:microsoft.com/office/officeart/2009/3/layout/RandomtoResultProcess"/>
    <dgm:cxn modelId="{5501A870-4E51-4D2D-AA53-B0D99F768AF2}" type="presParOf" srcId="{2FB87E78-7AA9-4CEC-BA8E-2684F2D58274}" destId="{E06F55F3-0B38-4213-9942-817E0F087243}" srcOrd="2" destOrd="0" presId="urn:microsoft.com/office/officeart/2009/3/layout/RandomtoResultProcess"/>
    <dgm:cxn modelId="{269F21A3-8A05-41C6-90BC-A404EEC6ED10}" type="presParOf" srcId="{2FB87E78-7AA9-4CEC-BA8E-2684F2D58274}" destId="{05708216-AFB7-4F88-B60A-B29970AD384B}" srcOrd="3" destOrd="0" presId="urn:microsoft.com/office/officeart/2009/3/layout/RandomtoResultProcess"/>
    <dgm:cxn modelId="{11969B0F-4E50-46B1-8A5E-C22A0A733A72}" type="presParOf" srcId="{2FB87E78-7AA9-4CEC-BA8E-2684F2D58274}" destId="{CBD5DB03-A1B4-4A9C-84B7-282514D5437A}" srcOrd="4" destOrd="0" presId="urn:microsoft.com/office/officeart/2009/3/layout/RandomtoResultProcess"/>
    <dgm:cxn modelId="{135569F1-A155-4A15-A9A6-DFC1BDC454BF}" type="presParOf" srcId="{2FB87E78-7AA9-4CEC-BA8E-2684F2D58274}" destId="{8E657347-3025-440B-BDE9-0623034C2A38}" srcOrd="5" destOrd="0" presId="urn:microsoft.com/office/officeart/2009/3/layout/RandomtoResultProcess"/>
    <dgm:cxn modelId="{8CA2054D-0B6E-4A7F-B6BB-596AF2510292}" type="presParOf" srcId="{2FB87E78-7AA9-4CEC-BA8E-2684F2D58274}" destId="{F916F277-4EC5-4FBB-A893-2067628AE372}" srcOrd="6" destOrd="0" presId="urn:microsoft.com/office/officeart/2009/3/layout/RandomtoResultProcess"/>
    <dgm:cxn modelId="{2E6E5D33-B952-47F6-8BF9-E9F1A83C7B2B}" type="presParOf" srcId="{2FB87E78-7AA9-4CEC-BA8E-2684F2D58274}" destId="{B1883A93-2D3B-4BCF-8910-1E690D72064F}" srcOrd="7" destOrd="0" presId="urn:microsoft.com/office/officeart/2009/3/layout/RandomtoResultProcess"/>
    <dgm:cxn modelId="{F9FC6531-46E2-4C70-B804-28A0FE28FCCE}" type="presParOf" srcId="{2FB87E78-7AA9-4CEC-BA8E-2684F2D58274}" destId="{A71EB329-3004-4B20-B5CB-AD2E105FFF60}" srcOrd="8" destOrd="0" presId="urn:microsoft.com/office/officeart/2009/3/layout/RandomtoResultProcess"/>
    <dgm:cxn modelId="{84A88D85-32E6-4F1A-AD66-01B21E368A0D}" type="presParOf" srcId="{2FB87E78-7AA9-4CEC-BA8E-2684F2D58274}" destId="{05E21BF2-AD9B-4E0D-9B56-68E9DC488F17}" srcOrd="9" destOrd="0" presId="urn:microsoft.com/office/officeart/2009/3/layout/RandomtoResultProcess"/>
    <dgm:cxn modelId="{C18C46D1-7AF1-4660-8F67-CB41907F826B}" type="presParOf" srcId="{2FB87E78-7AA9-4CEC-BA8E-2684F2D58274}" destId="{C5DE250A-E802-4EA1-99FD-0BA784132292}" srcOrd="10" destOrd="0" presId="urn:microsoft.com/office/officeart/2009/3/layout/RandomtoResultProcess"/>
    <dgm:cxn modelId="{8E3EE4B2-CEB8-4D64-BF6D-4FC4FEE3A754}" type="presParOf" srcId="{2FB87E78-7AA9-4CEC-BA8E-2684F2D58274}" destId="{6A8D0902-E756-42CC-A882-8B2DF5C961C3}" srcOrd="11" destOrd="0" presId="urn:microsoft.com/office/officeart/2009/3/layout/RandomtoResultProcess"/>
    <dgm:cxn modelId="{9443782B-9C52-4B7A-B9FA-9D9F9FD32BC1}" type="presParOf" srcId="{2FB87E78-7AA9-4CEC-BA8E-2684F2D58274}" destId="{B379493D-AA71-4180-9327-33AB99D55AD0}" srcOrd="12" destOrd="0" presId="urn:microsoft.com/office/officeart/2009/3/layout/RandomtoResultProcess"/>
    <dgm:cxn modelId="{A9B72C38-C539-4E9A-B195-EE91A3CED71B}" type="presParOf" srcId="{2FB87E78-7AA9-4CEC-BA8E-2684F2D58274}" destId="{089DAA48-32FC-40AB-916A-8323B4EC9BA1}" srcOrd="13" destOrd="0" presId="urn:microsoft.com/office/officeart/2009/3/layout/RandomtoResultProcess"/>
    <dgm:cxn modelId="{A288D3EF-62FB-4613-BF44-30A18B901B60}" type="presParOf" srcId="{2FB87E78-7AA9-4CEC-BA8E-2684F2D58274}" destId="{877D884D-CDC8-405E-81A4-1E0F8244B98C}" srcOrd="14" destOrd="0" presId="urn:microsoft.com/office/officeart/2009/3/layout/RandomtoResultProcess"/>
    <dgm:cxn modelId="{1FA95912-FE43-43FC-BFA9-514F090E4D1F}" type="presParOf" srcId="{2FB87E78-7AA9-4CEC-BA8E-2684F2D58274}" destId="{1F5D7B1D-D91E-4E95-9424-28FD727E87EC}" srcOrd="15" destOrd="0" presId="urn:microsoft.com/office/officeart/2009/3/layout/RandomtoResultProcess"/>
    <dgm:cxn modelId="{A41E7A5B-37BB-4343-BC7A-37AFFD952B7F}" type="presParOf" srcId="{2FB87E78-7AA9-4CEC-BA8E-2684F2D58274}" destId="{4052EEBA-D1CE-4136-8FB5-247FEA8F392C}" srcOrd="16" destOrd="0" presId="urn:microsoft.com/office/officeart/2009/3/layout/RandomtoResultProcess"/>
    <dgm:cxn modelId="{D9BFA936-91CE-4DF3-811A-17733FC46935}" type="presParOf" srcId="{2FB87E78-7AA9-4CEC-BA8E-2684F2D58274}" destId="{FEF39635-F4A7-4E8B-8327-FE15F66DC9D0}" srcOrd="17" destOrd="0" presId="urn:microsoft.com/office/officeart/2009/3/layout/RandomtoResultProcess"/>
    <dgm:cxn modelId="{544CC7FE-2E89-4AE9-8124-4710AB29B01A}" type="presParOf" srcId="{2FB87E78-7AA9-4CEC-BA8E-2684F2D58274}" destId="{A08862F1-DFFC-414C-A10F-9B37692C8737}" srcOrd="18" destOrd="0" presId="urn:microsoft.com/office/officeart/2009/3/layout/RandomtoResultProcess"/>
    <dgm:cxn modelId="{88B1A2E9-7209-4E53-849C-65B75E49DB51}" type="presParOf" srcId="{B22568FC-B409-40A9-9D9A-26AB0FBF8055}" destId="{BCB65D45-100F-4698-99C4-25F3FF351D0D}" srcOrd="1" destOrd="0" presId="urn:microsoft.com/office/officeart/2009/3/layout/RandomtoResultProcess"/>
    <dgm:cxn modelId="{03D7F6DD-2A6C-4641-BB0E-7E0D0445A6D9}" type="presParOf" srcId="{BCB65D45-100F-4698-99C4-25F3FF351D0D}" destId="{8F2A59FC-BB2F-459A-A69D-268DAF31077C}" srcOrd="0" destOrd="0" presId="urn:microsoft.com/office/officeart/2009/3/layout/RandomtoResultProcess"/>
    <dgm:cxn modelId="{DB2E3448-8975-42C5-BE80-E51DEB9DFDCB}" type="presParOf" srcId="{BCB65D45-100F-4698-99C4-25F3FF351D0D}" destId="{58C92B33-E95D-44E2-90BC-11B2842741B3}" srcOrd="1" destOrd="0" presId="urn:microsoft.com/office/officeart/2009/3/layout/RandomtoResultProcess"/>
    <dgm:cxn modelId="{594031F5-928B-4DC1-BB57-F8774BA597E9}" type="presParOf" srcId="{B22568FC-B409-40A9-9D9A-26AB0FBF8055}" destId="{2917F652-8BFD-4C44-A3D9-2B575EE2FCA5}" srcOrd="2" destOrd="0" presId="urn:microsoft.com/office/officeart/2009/3/layout/RandomtoResultProcess"/>
    <dgm:cxn modelId="{34689651-0075-4718-BDAF-0EC33C70285F}" type="presParOf" srcId="{2917F652-8BFD-4C44-A3D9-2B575EE2FCA5}" destId="{DFC87431-B704-470D-BB35-26F21C2A3156}" srcOrd="0" destOrd="0" presId="urn:microsoft.com/office/officeart/2009/3/layout/RandomtoResultProcess"/>
    <dgm:cxn modelId="{67AB9708-75CB-44B2-B110-ECCC8F4D1B10}" type="presParOf" srcId="{2917F652-8BFD-4C44-A3D9-2B575EE2FCA5}" destId="{242852B0-6593-4EC6-A532-57C7A9A0D274}" srcOrd="1" destOrd="0" presId="urn:microsoft.com/office/officeart/2009/3/layout/RandomtoResultProcess"/>
    <dgm:cxn modelId="{D84215EE-0F7A-4A47-B79B-5A6AF8943F89}" type="presParOf" srcId="{B22568FC-B409-40A9-9D9A-26AB0FBF8055}" destId="{B33D7735-0276-4486-9A32-984681CEC25F}" srcOrd="3" destOrd="0" presId="urn:microsoft.com/office/officeart/2009/3/layout/RandomtoResultProcess"/>
    <dgm:cxn modelId="{AE5596FC-C87F-4C1F-B7FA-1E736828AB2C}" type="presParOf" srcId="{B33D7735-0276-4486-9A32-984681CEC25F}" destId="{CC6AF7D3-04FB-436C-A256-34EF8038D9F1}" srcOrd="0" destOrd="0" presId="urn:microsoft.com/office/officeart/2009/3/layout/RandomtoResultProcess"/>
    <dgm:cxn modelId="{D22A10A0-7653-445C-BE53-E7C641891EF6}" type="presParOf" srcId="{B33D7735-0276-4486-9A32-984681CEC25F}" destId="{61C0D894-5BF8-48FD-840B-FAB4A92062C2}" srcOrd="1" destOrd="0" presId="urn:microsoft.com/office/officeart/2009/3/layout/RandomtoResultProcess"/>
    <dgm:cxn modelId="{2D6730F7-1225-444D-A445-29B919360197}" type="presParOf" srcId="{B22568FC-B409-40A9-9D9A-26AB0FBF8055}" destId="{D9A3712A-237B-4CAC-9FCE-7B717BDDBD56}" srcOrd="4" destOrd="0" presId="urn:microsoft.com/office/officeart/2009/3/layout/RandomtoResultProcess"/>
    <dgm:cxn modelId="{804CDE9F-1AC6-4DD6-A3D6-74BC556B2372}" type="presParOf" srcId="{D9A3712A-237B-4CAC-9FCE-7B717BDDBD56}" destId="{9FFE3C7E-8FBB-4930-A813-46A21174C716}" srcOrd="0" destOrd="0" presId="urn:microsoft.com/office/officeart/2009/3/layout/RandomtoResultProcess"/>
    <dgm:cxn modelId="{CA70351E-E215-464E-9D3D-DAFB2C7373D9}" type="presParOf" srcId="{D9A3712A-237B-4CAC-9FCE-7B717BDDBD56}" destId="{A35D2936-30F0-4ED7-8EEF-8891804A2F49}" srcOrd="1" destOrd="0" presId="urn:microsoft.com/office/officeart/2009/3/layout/RandomtoResultProcess"/>
    <dgm:cxn modelId="{37EA9117-A056-4031-9A9E-8C7A41B9BC06}" type="presParOf" srcId="{B22568FC-B409-40A9-9D9A-26AB0FBF8055}" destId="{8FA9E758-961B-48A4-9F34-B821EC2120A9}" srcOrd="5" destOrd="0" presId="urn:microsoft.com/office/officeart/2009/3/layout/RandomtoResultProcess"/>
    <dgm:cxn modelId="{0C3BFBB0-D260-45DD-8DA2-C304E8E95535}" type="presParOf" srcId="{8FA9E758-961B-48A4-9F34-B821EC2120A9}" destId="{FEC6856D-D539-467D-B259-FA50DB12B1BE}" srcOrd="0" destOrd="0" presId="urn:microsoft.com/office/officeart/2009/3/layout/RandomtoResultProcess"/>
    <dgm:cxn modelId="{41C7F09A-D39D-4A7E-A975-3D632E88C983}" type="presParOf" srcId="{8FA9E758-961B-48A4-9F34-B821EC2120A9}" destId="{25400646-AE43-4590-BA14-1A758A919667}" srcOrd="1" destOrd="0" presId="urn:microsoft.com/office/officeart/2009/3/layout/RandomtoResultProcess"/>
    <dgm:cxn modelId="{504719E5-2DEC-4B22-AF7F-0648C43E81F6}" type="presParOf" srcId="{B22568FC-B409-40A9-9D9A-26AB0FBF8055}" destId="{E193ACEB-A800-43F2-9AFF-07518108650E}" srcOrd="6" destOrd="0" presId="urn:microsoft.com/office/officeart/2009/3/layout/RandomtoResultProcess"/>
    <dgm:cxn modelId="{DC780BC6-F512-48F8-BF98-6444633F4394}" type="presParOf" srcId="{E193ACEB-A800-43F2-9AFF-07518108650E}" destId="{F8E41B49-F665-447A-A397-6AA1341FBE9D}" srcOrd="0" destOrd="0" presId="urn:microsoft.com/office/officeart/2009/3/layout/RandomtoResultProcess"/>
    <dgm:cxn modelId="{52D1F8FA-EE69-40A9-B7AD-6A4491E35C79}" type="presParOf" srcId="{E193ACEB-A800-43F2-9AFF-07518108650E}" destId="{463BB916-1885-4D48-862A-792420A958D4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93885-1C59-47FD-8026-7ADA742BB0BB}">
      <dsp:nvSpPr>
        <dsp:cNvPr id="0" name=""/>
        <dsp:cNvSpPr/>
      </dsp:nvSpPr>
      <dsp:spPr>
        <a:xfrm>
          <a:off x="158656" y="1385459"/>
          <a:ext cx="2278248" cy="750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Employee enrolls and selects dependent coverage </a:t>
          </a:r>
        </a:p>
      </dsp:txBody>
      <dsp:txXfrm>
        <a:off x="158656" y="1385459"/>
        <a:ext cx="2278248" cy="750786"/>
      </dsp:txXfrm>
    </dsp:sp>
    <dsp:sp modelId="{7AB2B1A8-5332-43E8-A491-D1C641D9A12E}">
      <dsp:nvSpPr>
        <dsp:cNvPr id="0" name=""/>
        <dsp:cNvSpPr/>
      </dsp:nvSpPr>
      <dsp:spPr>
        <a:xfrm>
          <a:off x="156067" y="1157117"/>
          <a:ext cx="181224" cy="18122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06F55F3-0B38-4213-9942-817E0F087243}">
      <dsp:nvSpPr>
        <dsp:cNvPr id="0" name=""/>
        <dsp:cNvSpPr/>
      </dsp:nvSpPr>
      <dsp:spPr>
        <a:xfrm>
          <a:off x="282924" y="903402"/>
          <a:ext cx="181224" cy="18122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5708216-AFB7-4F88-B60A-B29970AD384B}">
      <dsp:nvSpPr>
        <dsp:cNvPr id="0" name=""/>
        <dsp:cNvSpPr/>
      </dsp:nvSpPr>
      <dsp:spPr>
        <a:xfrm>
          <a:off x="587381" y="954145"/>
          <a:ext cx="284781" cy="28478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BD5DB03-A1B4-4A9C-84B7-282514D5437A}">
      <dsp:nvSpPr>
        <dsp:cNvPr id="0" name=""/>
        <dsp:cNvSpPr/>
      </dsp:nvSpPr>
      <dsp:spPr>
        <a:xfrm>
          <a:off x="841095" y="675060"/>
          <a:ext cx="181224" cy="18122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E657347-3025-440B-BDE9-0623034C2A38}">
      <dsp:nvSpPr>
        <dsp:cNvPr id="0" name=""/>
        <dsp:cNvSpPr/>
      </dsp:nvSpPr>
      <dsp:spPr>
        <a:xfrm>
          <a:off x="1170924" y="573574"/>
          <a:ext cx="181224" cy="18122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916F277-4EC5-4FBB-A893-2067628AE372}">
      <dsp:nvSpPr>
        <dsp:cNvPr id="0" name=""/>
        <dsp:cNvSpPr/>
      </dsp:nvSpPr>
      <dsp:spPr>
        <a:xfrm>
          <a:off x="1576866" y="751174"/>
          <a:ext cx="181224" cy="18122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1883A93-2D3B-4BCF-8910-1E690D72064F}">
      <dsp:nvSpPr>
        <dsp:cNvPr id="0" name=""/>
        <dsp:cNvSpPr/>
      </dsp:nvSpPr>
      <dsp:spPr>
        <a:xfrm>
          <a:off x="1830580" y="878031"/>
          <a:ext cx="284781" cy="28478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1EB329-3004-4B20-B5CB-AD2E105FFF60}">
      <dsp:nvSpPr>
        <dsp:cNvPr id="0" name=""/>
        <dsp:cNvSpPr/>
      </dsp:nvSpPr>
      <dsp:spPr>
        <a:xfrm>
          <a:off x="2185780" y="1157117"/>
          <a:ext cx="181224" cy="18122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5E21BF2-AD9B-4E0D-9B56-68E9DC488F17}">
      <dsp:nvSpPr>
        <dsp:cNvPr id="0" name=""/>
        <dsp:cNvSpPr/>
      </dsp:nvSpPr>
      <dsp:spPr>
        <a:xfrm>
          <a:off x="2338008" y="1436202"/>
          <a:ext cx="181224" cy="18122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5DE250A-E802-4EA1-99FD-0BA784132292}">
      <dsp:nvSpPr>
        <dsp:cNvPr id="0" name=""/>
        <dsp:cNvSpPr/>
      </dsp:nvSpPr>
      <dsp:spPr>
        <a:xfrm>
          <a:off x="1018695" y="903402"/>
          <a:ext cx="466005" cy="46600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A8D0902-E756-42CC-A882-8B2DF5C961C3}">
      <dsp:nvSpPr>
        <dsp:cNvPr id="0" name=""/>
        <dsp:cNvSpPr/>
      </dsp:nvSpPr>
      <dsp:spPr>
        <a:xfrm>
          <a:off x="29210" y="1867516"/>
          <a:ext cx="181224" cy="18122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379493D-AA71-4180-9327-33AB99D55AD0}">
      <dsp:nvSpPr>
        <dsp:cNvPr id="0" name=""/>
        <dsp:cNvSpPr/>
      </dsp:nvSpPr>
      <dsp:spPr>
        <a:xfrm>
          <a:off x="181439" y="2095859"/>
          <a:ext cx="284781" cy="28478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9DAA48-32FC-40AB-916A-8323B4EC9BA1}">
      <dsp:nvSpPr>
        <dsp:cNvPr id="0" name=""/>
        <dsp:cNvSpPr/>
      </dsp:nvSpPr>
      <dsp:spPr>
        <a:xfrm>
          <a:off x="562010" y="2298830"/>
          <a:ext cx="414227" cy="41422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77D884D-CDC8-405E-81A4-1E0F8244B98C}">
      <dsp:nvSpPr>
        <dsp:cNvPr id="0" name=""/>
        <dsp:cNvSpPr/>
      </dsp:nvSpPr>
      <dsp:spPr>
        <a:xfrm>
          <a:off x="1094809" y="2628658"/>
          <a:ext cx="181224" cy="18122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F5D7B1D-D91E-4E95-9424-28FD727E87EC}">
      <dsp:nvSpPr>
        <dsp:cNvPr id="0" name=""/>
        <dsp:cNvSpPr/>
      </dsp:nvSpPr>
      <dsp:spPr>
        <a:xfrm>
          <a:off x="1196295" y="2298830"/>
          <a:ext cx="284781" cy="28478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052EEBA-D1CE-4136-8FB5-247FEA8F392C}">
      <dsp:nvSpPr>
        <dsp:cNvPr id="0" name=""/>
        <dsp:cNvSpPr/>
      </dsp:nvSpPr>
      <dsp:spPr>
        <a:xfrm>
          <a:off x="1450009" y="2654030"/>
          <a:ext cx="181224" cy="18122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F39635-F4A7-4E8B-8327-FE15F66DC9D0}">
      <dsp:nvSpPr>
        <dsp:cNvPr id="0" name=""/>
        <dsp:cNvSpPr/>
      </dsp:nvSpPr>
      <dsp:spPr>
        <a:xfrm>
          <a:off x="1678352" y="2248087"/>
          <a:ext cx="414227" cy="41422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08862F1-DFFC-414C-A10F-9B37692C8737}">
      <dsp:nvSpPr>
        <dsp:cNvPr id="0" name=""/>
        <dsp:cNvSpPr/>
      </dsp:nvSpPr>
      <dsp:spPr>
        <a:xfrm>
          <a:off x="2236523" y="2146601"/>
          <a:ext cx="284781" cy="28478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2A59FC-BB2F-459A-A69D-268DAF31077C}">
      <dsp:nvSpPr>
        <dsp:cNvPr id="0" name=""/>
        <dsp:cNvSpPr/>
      </dsp:nvSpPr>
      <dsp:spPr>
        <a:xfrm>
          <a:off x="2521304" y="953723"/>
          <a:ext cx="836361" cy="1596705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FC87431-B704-470D-BB35-26F21C2A3156}">
      <dsp:nvSpPr>
        <dsp:cNvPr id="0" name=""/>
        <dsp:cNvSpPr/>
      </dsp:nvSpPr>
      <dsp:spPr>
        <a:xfrm>
          <a:off x="3357665" y="954499"/>
          <a:ext cx="2280985" cy="1596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Supporting documentation is submitted within 30 days</a:t>
          </a:r>
        </a:p>
      </dsp:txBody>
      <dsp:txXfrm>
        <a:off x="3357665" y="954499"/>
        <a:ext cx="2280985" cy="1596690"/>
      </dsp:txXfrm>
    </dsp:sp>
    <dsp:sp modelId="{CC6AF7D3-04FB-436C-A256-34EF8038D9F1}">
      <dsp:nvSpPr>
        <dsp:cNvPr id="0" name=""/>
        <dsp:cNvSpPr/>
      </dsp:nvSpPr>
      <dsp:spPr>
        <a:xfrm>
          <a:off x="5638651" y="953723"/>
          <a:ext cx="836361" cy="1596705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051BF35-2FCB-4846-9813-597E00B55562}">
      <dsp:nvSpPr>
        <dsp:cNvPr id="0" name=""/>
        <dsp:cNvSpPr/>
      </dsp:nvSpPr>
      <dsp:spPr>
        <a:xfrm>
          <a:off x="6566252" y="821768"/>
          <a:ext cx="1938838" cy="193883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Payroll deduction begins (even if dependents have not been verified)</a:t>
          </a:r>
        </a:p>
      </dsp:txBody>
      <dsp:txXfrm>
        <a:off x="6850188" y="1105704"/>
        <a:ext cx="1370966" cy="13709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93885-1C59-47FD-8026-7ADA742BB0BB}">
      <dsp:nvSpPr>
        <dsp:cNvPr id="0" name=""/>
        <dsp:cNvSpPr/>
      </dsp:nvSpPr>
      <dsp:spPr>
        <a:xfrm>
          <a:off x="115722" y="1470086"/>
          <a:ext cx="1673774" cy="551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Employee enrolls and selects dependent coverage</a:t>
          </a:r>
        </a:p>
      </dsp:txBody>
      <dsp:txXfrm>
        <a:off x="115722" y="1470086"/>
        <a:ext cx="1673774" cy="551584"/>
      </dsp:txXfrm>
    </dsp:sp>
    <dsp:sp modelId="{7AB2B1A8-5332-43E8-A491-D1C641D9A12E}">
      <dsp:nvSpPr>
        <dsp:cNvPr id="0" name=""/>
        <dsp:cNvSpPr/>
      </dsp:nvSpPr>
      <dsp:spPr>
        <a:xfrm>
          <a:off x="113820" y="1302328"/>
          <a:ext cx="133141" cy="13314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06F55F3-0B38-4213-9942-817E0F087243}">
      <dsp:nvSpPr>
        <dsp:cNvPr id="0" name=""/>
        <dsp:cNvSpPr/>
      </dsp:nvSpPr>
      <dsp:spPr>
        <a:xfrm>
          <a:off x="207019" y="1115930"/>
          <a:ext cx="133141" cy="13314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5708216-AFB7-4F88-B60A-B29970AD384B}">
      <dsp:nvSpPr>
        <dsp:cNvPr id="0" name=""/>
        <dsp:cNvSpPr/>
      </dsp:nvSpPr>
      <dsp:spPr>
        <a:xfrm>
          <a:off x="430696" y="1153210"/>
          <a:ext cx="209221" cy="20922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BD5DB03-A1B4-4A9C-84B7-282514D5437A}">
      <dsp:nvSpPr>
        <dsp:cNvPr id="0" name=""/>
        <dsp:cNvSpPr/>
      </dsp:nvSpPr>
      <dsp:spPr>
        <a:xfrm>
          <a:off x="617094" y="948172"/>
          <a:ext cx="133141" cy="13314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E657347-3025-440B-BDE9-0623034C2A38}">
      <dsp:nvSpPr>
        <dsp:cNvPr id="0" name=""/>
        <dsp:cNvSpPr/>
      </dsp:nvSpPr>
      <dsp:spPr>
        <a:xfrm>
          <a:off x="859411" y="873613"/>
          <a:ext cx="133141" cy="13314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916F277-4EC5-4FBB-A893-2067628AE372}">
      <dsp:nvSpPr>
        <dsp:cNvPr id="0" name=""/>
        <dsp:cNvSpPr/>
      </dsp:nvSpPr>
      <dsp:spPr>
        <a:xfrm>
          <a:off x="1157647" y="1004091"/>
          <a:ext cx="133141" cy="13314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1883A93-2D3B-4BCF-8910-1E690D72064F}">
      <dsp:nvSpPr>
        <dsp:cNvPr id="0" name=""/>
        <dsp:cNvSpPr/>
      </dsp:nvSpPr>
      <dsp:spPr>
        <a:xfrm>
          <a:off x="1344044" y="1097290"/>
          <a:ext cx="209221" cy="20922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1EB329-3004-4B20-B5CB-AD2E105FFF60}">
      <dsp:nvSpPr>
        <dsp:cNvPr id="0" name=""/>
        <dsp:cNvSpPr/>
      </dsp:nvSpPr>
      <dsp:spPr>
        <a:xfrm>
          <a:off x="1605001" y="1302328"/>
          <a:ext cx="133141" cy="13314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5E21BF2-AD9B-4E0D-9B56-68E9DC488F17}">
      <dsp:nvSpPr>
        <dsp:cNvPr id="0" name=""/>
        <dsp:cNvSpPr/>
      </dsp:nvSpPr>
      <dsp:spPr>
        <a:xfrm>
          <a:off x="1716840" y="1507365"/>
          <a:ext cx="133141" cy="13314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5DE250A-E802-4EA1-99FD-0BA784132292}">
      <dsp:nvSpPr>
        <dsp:cNvPr id="0" name=""/>
        <dsp:cNvSpPr/>
      </dsp:nvSpPr>
      <dsp:spPr>
        <a:xfrm>
          <a:off x="747572" y="1115930"/>
          <a:ext cx="342363" cy="34236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A8D0902-E756-42CC-A882-8B2DF5C961C3}">
      <dsp:nvSpPr>
        <dsp:cNvPr id="0" name=""/>
        <dsp:cNvSpPr/>
      </dsp:nvSpPr>
      <dsp:spPr>
        <a:xfrm>
          <a:off x="20621" y="1824241"/>
          <a:ext cx="133141" cy="13314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379493D-AA71-4180-9327-33AB99D55AD0}">
      <dsp:nvSpPr>
        <dsp:cNvPr id="0" name=""/>
        <dsp:cNvSpPr/>
      </dsp:nvSpPr>
      <dsp:spPr>
        <a:xfrm>
          <a:off x="132460" y="1991999"/>
          <a:ext cx="209221" cy="20922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9DAA48-32FC-40AB-916A-8323B4EC9BA1}">
      <dsp:nvSpPr>
        <dsp:cNvPr id="0" name=""/>
        <dsp:cNvSpPr/>
      </dsp:nvSpPr>
      <dsp:spPr>
        <a:xfrm>
          <a:off x="412056" y="2141117"/>
          <a:ext cx="304322" cy="30432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77D884D-CDC8-405E-81A4-1E0F8244B98C}">
      <dsp:nvSpPr>
        <dsp:cNvPr id="0" name=""/>
        <dsp:cNvSpPr/>
      </dsp:nvSpPr>
      <dsp:spPr>
        <a:xfrm>
          <a:off x="803491" y="2383434"/>
          <a:ext cx="133141" cy="13314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F5D7B1D-D91E-4E95-9424-28FD727E87EC}">
      <dsp:nvSpPr>
        <dsp:cNvPr id="0" name=""/>
        <dsp:cNvSpPr/>
      </dsp:nvSpPr>
      <dsp:spPr>
        <a:xfrm>
          <a:off x="878050" y="2141117"/>
          <a:ext cx="209221" cy="20922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052EEBA-D1CE-4136-8FB5-247FEA8F392C}">
      <dsp:nvSpPr>
        <dsp:cNvPr id="0" name=""/>
        <dsp:cNvSpPr/>
      </dsp:nvSpPr>
      <dsp:spPr>
        <a:xfrm>
          <a:off x="1064448" y="2402074"/>
          <a:ext cx="133141" cy="13314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F39635-F4A7-4E8B-8327-FE15F66DC9D0}">
      <dsp:nvSpPr>
        <dsp:cNvPr id="0" name=""/>
        <dsp:cNvSpPr/>
      </dsp:nvSpPr>
      <dsp:spPr>
        <a:xfrm>
          <a:off x="1232206" y="2103838"/>
          <a:ext cx="304322" cy="30432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08862F1-DFFC-414C-A10F-9B37692C8737}">
      <dsp:nvSpPr>
        <dsp:cNvPr id="0" name=""/>
        <dsp:cNvSpPr/>
      </dsp:nvSpPr>
      <dsp:spPr>
        <a:xfrm>
          <a:off x="1642281" y="2029278"/>
          <a:ext cx="209221" cy="20922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2A59FC-BB2F-459A-A69D-268DAF31077C}">
      <dsp:nvSpPr>
        <dsp:cNvPr id="0" name=""/>
        <dsp:cNvSpPr/>
      </dsp:nvSpPr>
      <dsp:spPr>
        <a:xfrm>
          <a:off x="1851503" y="1152900"/>
          <a:ext cx="614454" cy="1173061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FC87431-B704-470D-BB35-26F21C2A3156}">
      <dsp:nvSpPr>
        <dsp:cNvPr id="0" name=""/>
        <dsp:cNvSpPr/>
      </dsp:nvSpPr>
      <dsp:spPr>
        <a:xfrm>
          <a:off x="2465957" y="1153469"/>
          <a:ext cx="1675785" cy="1173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Supporting documentation is submitted within 30 days</a:t>
          </a:r>
        </a:p>
      </dsp:txBody>
      <dsp:txXfrm>
        <a:off x="2465957" y="1153469"/>
        <a:ext cx="1675785" cy="1173049"/>
      </dsp:txXfrm>
    </dsp:sp>
    <dsp:sp modelId="{CC6AF7D3-04FB-436C-A256-34EF8038D9F1}">
      <dsp:nvSpPr>
        <dsp:cNvPr id="0" name=""/>
        <dsp:cNvSpPr/>
      </dsp:nvSpPr>
      <dsp:spPr>
        <a:xfrm>
          <a:off x="4141743" y="1152900"/>
          <a:ext cx="614454" cy="1173061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FFE3C7E-8FBB-4930-A813-46A21174C716}">
      <dsp:nvSpPr>
        <dsp:cNvPr id="0" name=""/>
        <dsp:cNvSpPr/>
      </dsp:nvSpPr>
      <dsp:spPr>
        <a:xfrm>
          <a:off x="4756198" y="1153469"/>
          <a:ext cx="1675785" cy="1173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Verification of supporting documentation</a:t>
          </a:r>
        </a:p>
      </dsp:txBody>
      <dsp:txXfrm>
        <a:off x="4756198" y="1153469"/>
        <a:ext cx="1675785" cy="1173049"/>
      </dsp:txXfrm>
    </dsp:sp>
    <dsp:sp modelId="{FEC6856D-D539-467D-B259-FA50DB12B1BE}">
      <dsp:nvSpPr>
        <dsp:cNvPr id="0" name=""/>
        <dsp:cNvSpPr/>
      </dsp:nvSpPr>
      <dsp:spPr>
        <a:xfrm>
          <a:off x="6431983" y="1152900"/>
          <a:ext cx="614454" cy="1173061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8E41B49-F665-447A-A397-6AA1341FBE9D}">
      <dsp:nvSpPr>
        <dsp:cNvPr id="0" name=""/>
        <dsp:cNvSpPr/>
      </dsp:nvSpPr>
      <dsp:spPr>
        <a:xfrm>
          <a:off x="7113470" y="1055955"/>
          <a:ext cx="1424417" cy="142441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Payroll deductions begins</a:t>
          </a:r>
        </a:p>
      </dsp:txBody>
      <dsp:txXfrm>
        <a:off x="7322071" y="1264556"/>
        <a:ext cx="1007215" cy="10072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85836-963B-E845-9CB8-B7D2AFF5F055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FB37D-A05C-C841-A0C3-9251DD513B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91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FB9D8-AD66-4494-9AA1-7C40E4D21B5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1323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FB9D8-AD66-4494-9AA1-7C40E4D21B5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4319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FB37D-A05C-C841-A0C3-9251DD513BB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142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685800" y="2349500"/>
            <a:ext cx="5810250" cy="10985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00100" y="5397500"/>
            <a:ext cx="3162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Jane E. Cheeks</a:t>
            </a:r>
          </a:p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Director Human Resources</a:t>
            </a:r>
          </a:p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City of Houston</a:t>
            </a:r>
          </a:p>
          <a:p>
            <a:endParaRPr lang="en-US" sz="1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 i="1" dirty="0" err="1">
                <a:latin typeface="Arial" charset="0"/>
                <a:ea typeface="Arial" charset="0"/>
                <a:cs typeface="Arial" charset="0"/>
              </a:rPr>
              <a:t>Jane.cheeks@houstontx.gov</a:t>
            </a:r>
            <a:endParaRPr lang="en-US" sz="1200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5982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/trim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7500"/>
            <a:ext cx="7772400" cy="1346200"/>
          </a:xfrm>
          <a:prstGeom prst="rect">
            <a:avLst/>
          </a:prstGeom>
        </p:spPr>
        <p:txBody>
          <a:bodyPr anchor="t"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03800" y="6470650"/>
            <a:ext cx="2057400" cy="250826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83CADE6-BFC5-7C42-8CD7-55A65C26F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114550"/>
            <a:ext cx="6375400" cy="2832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653815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o/trim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7500"/>
            <a:ext cx="7772400" cy="1346200"/>
          </a:xfrm>
          <a:prstGeom prst="rect">
            <a:avLst/>
          </a:prstGeom>
        </p:spPr>
        <p:txBody>
          <a:bodyPr anchor="t"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470650"/>
            <a:ext cx="2057400" cy="250826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83CADE6-BFC5-7C42-8CD7-55A65C26F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095500"/>
            <a:ext cx="7772400" cy="2832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42927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/trim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7500"/>
            <a:ext cx="7772400" cy="1346200"/>
          </a:xfrm>
          <a:prstGeom prst="rect">
            <a:avLst/>
          </a:prstGeom>
        </p:spPr>
        <p:txBody>
          <a:bodyPr anchor="t"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03800" y="6470650"/>
            <a:ext cx="2057400" cy="250826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83CADE6-BFC5-7C42-8CD7-55A65C26F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114550"/>
            <a:ext cx="6375400" cy="2832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395591" y="5823626"/>
            <a:ext cx="2529192" cy="89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o/trim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7500"/>
            <a:ext cx="7772400" cy="1346200"/>
          </a:xfrm>
          <a:prstGeom prst="rect">
            <a:avLst/>
          </a:prstGeom>
        </p:spPr>
        <p:txBody>
          <a:bodyPr anchor="t"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470650"/>
            <a:ext cx="2057400" cy="250826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83CADE6-BFC5-7C42-8CD7-55A65C26F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095500"/>
            <a:ext cx="7772400" cy="2832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95591" y="5823626"/>
            <a:ext cx="2529192" cy="89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685800" y="2349500"/>
            <a:ext cx="5810250" cy="10985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00100" y="5397500"/>
            <a:ext cx="3162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Jane E. Cheeks</a:t>
            </a:r>
          </a:p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Director Human Resources</a:t>
            </a:r>
          </a:p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City of Houston</a:t>
            </a:r>
          </a:p>
          <a:p>
            <a:endParaRPr lang="en-US" sz="1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 i="1" dirty="0" err="1">
                <a:latin typeface="Arial" charset="0"/>
                <a:ea typeface="Arial" charset="0"/>
                <a:cs typeface="Arial" charset="0"/>
              </a:rPr>
              <a:t>Jane.cheeks@houstontx.gov</a:t>
            </a:r>
            <a:endParaRPr lang="en-US" sz="1200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394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296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rgbClr val="0070C0"/>
          </a:solidFill>
          <a:latin typeface="Arial" charset="0"/>
          <a:ea typeface="Arial" charset="0"/>
          <a:cs typeface="Arial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i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255796-06E3-477E-A22E-BF234DA699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9128" y="2875243"/>
            <a:ext cx="7553139" cy="1325563"/>
          </a:xfrm>
          <a:prstGeom prst="rect">
            <a:avLst/>
          </a:prstGeom>
        </p:spPr>
        <p:txBody>
          <a:bodyPr/>
          <a:lstStyle/>
          <a:p>
            <a:r>
              <a:rPr lang="en-US" cap="small" dirty="0"/>
              <a:t>Dependent Audit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746803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 dirty="0"/>
              <a:t>Dependent Audit Overview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33D058AC-4A58-4804-AB1A-20B1576938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b="0" dirty="0">
                <a:solidFill>
                  <a:schemeClr val="tx1"/>
                </a:solidFill>
                <a:latin typeface="+mn-lt"/>
              </a:rPr>
              <a:t>In response to findings in the FY14 Health Benefits Performance Audit (Report No. 2014-02), the Human Resources Department is actively reviewing employee files with covered dependents.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509745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 dirty="0"/>
              <a:t>Dependent Audit Goal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33D058AC-4A58-4804-AB1A-20B1576938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b="0" dirty="0">
                <a:solidFill>
                  <a:schemeClr val="tx1"/>
                </a:solidFill>
                <a:latin typeface="+mn-lt"/>
              </a:rPr>
              <a:t>To increase the number of employee and retiree dependent verification compliance from 61% (audit performed by Segal Consulting in </a:t>
            </a:r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August 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2017) to 92.5%.  Segal Consulting sampled 228 dependent files and 61% had supporting documentation for each covered dependent.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178647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 dirty="0"/>
              <a:t>Dependent Verification – Current State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938FD419-F372-4AA5-8C73-3136CC8AAF7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2026980271"/>
              </p:ext>
            </p:extLst>
          </p:nvPr>
        </p:nvGraphicFramePr>
        <p:xfrm>
          <a:off x="428811" y="2334558"/>
          <a:ext cx="8625541" cy="3408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xmlns="" val="644928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 dirty="0"/>
              <a:t>Dependent Verification – Future State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938FD419-F372-4AA5-8C73-3136CC8AAF7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1775844216"/>
              </p:ext>
            </p:extLst>
          </p:nvPr>
        </p:nvGraphicFramePr>
        <p:xfrm>
          <a:off x="428811" y="2334558"/>
          <a:ext cx="8625541" cy="3408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xmlns="" val="518672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 dirty="0"/>
              <a:t>Stage One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3986D99-57CE-42E7-93CC-E234067039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49082" y="2463802"/>
            <a:ext cx="6645836" cy="2832100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Process Gap Analysis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Assessed and revised current process for risk.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Defined verification requirements.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Created communication plan.</a:t>
            </a:r>
          </a:p>
          <a:p>
            <a:pPr marL="228600" marR="0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Completed February 22, 2018</a:t>
            </a:r>
            <a:endParaRPr lang="en-US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703889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 dirty="0"/>
              <a:t>Stage Two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3986D99-57CE-42E7-93CC-E234067039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49082" y="2463802"/>
            <a:ext cx="6645836" cy="2832100"/>
          </a:xfrm>
        </p:spPr>
        <p:txBody>
          <a:bodyPr/>
          <a:lstStyle/>
          <a:p>
            <a:pPr marR="0" lv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Communication and File Remediation</a:t>
            </a:r>
          </a:p>
          <a:p>
            <a:pPr marL="342900" marR="0" lvl="0" indent="-3429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Participants receive a letter announcing the beginning of the audit and deadline.</a:t>
            </a:r>
          </a:p>
          <a:p>
            <a:pPr marL="342900" marR="0" lvl="0" indent="-3429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Participants submit dependent verification documentation.</a:t>
            </a:r>
          </a:p>
          <a:p>
            <a:pPr marL="228600" marR="0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Four phases of completion</a:t>
            </a:r>
            <a:endParaRPr lang="en-US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420906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 dirty="0"/>
              <a:t>Stage Two: Phase One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3986D99-57CE-42E7-93CC-E234067039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49082" y="2463802"/>
            <a:ext cx="6645836" cy="2832100"/>
          </a:xfrm>
        </p:spPr>
        <p:txBody>
          <a:bodyPr/>
          <a:lstStyle/>
          <a:p>
            <a:pPr marR="0" lv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Grandchildren</a:t>
            </a:r>
          </a:p>
          <a:p>
            <a:pPr marL="342900" marR="0" lvl="0" indent="-3429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Reviewed 350 dependent files</a:t>
            </a: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180 dependents verified</a:t>
            </a: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170 dependents termed</a:t>
            </a:r>
          </a:p>
          <a:p>
            <a:pPr marL="228600" marR="0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Completed September 21, 2018</a:t>
            </a:r>
            <a:endParaRPr lang="en-US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057596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 dirty="0"/>
              <a:t>Future Phases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3986D99-57CE-42E7-93CC-E234067039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49082" y="2463802"/>
            <a:ext cx="6645836" cy="2832100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Phase 2: Open Access Plan</a:t>
            </a: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3,236 dependent files</a:t>
            </a:r>
            <a:b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sz="16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Phase 3: Consumer Driven Health Plan</a:t>
            </a: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2,342 dependent files</a:t>
            </a:r>
            <a:b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sz="16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Phase 4: Limited Plan</a:t>
            </a: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20,505 dependent files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8981312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4"/>
  <p:tag name="ARTICULATE_DESIGN_ID_OFFICE THEME" val="sIvqQaX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</TotalTime>
  <Words>227</Words>
  <Application>Microsoft Office PowerPoint</Application>
  <PresentationFormat>On-screen Show (4:3)</PresentationFormat>
  <Paragraphs>41</Paragraphs>
  <Slides>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Dependent Audit</vt:lpstr>
      <vt:lpstr>Dependent Audit Overview</vt:lpstr>
      <vt:lpstr>Dependent Audit Goal</vt:lpstr>
      <vt:lpstr>Dependent Verification – Current State</vt:lpstr>
      <vt:lpstr>Dependent Verification – Future State</vt:lpstr>
      <vt:lpstr>Stage One</vt:lpstr>
      <vt:lpstr>Stage Two</vt:lpstr>
      <vt:lpstr>Stage Two: Phase One</vt:lpstr>
      <vt:lpstr>Future Phases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HP</cp:lastModifiedBy>
  <cp:revision>18</cp:revision>
  <dcterms:created xsi:type="dcterms:W3CDTF">2016-10-10T21:37:43Z</dcterms:created>
  <dcterms:modified xsi:type="dcterms:W3CDTF">2018-09-28T19:15:26Z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C1975318-1E7A-40C1-8469-A82C4F12B304</vt:lpwstr>
  </property>
  <property fmtid="{D5CDD505-2E9C-101B-9397-08002B2CF9AE}" pid="3" name="ArticulatePath">
    <vt:lpwstr>JCheeks Presentation Template (3)</vt:lpwstr>
  </property>
  <property fmtid="{D5CDD505-2E9C-101B-9397-08002B2CF9AE}" pid="4" name="_AdHocReviewCycleID">
    <vt:i4>-1415770004</vt:i4>
  </property>
  <property fmtid="{D5CDD505-2E9C-101B-9397-08002B2CF9AE}" pid="5" name="_NewReviewCycle">
    <vt:lpwstr/>
  </property>
  <property fmtid="{D5CDD505-2E9C-101B-9397-08002B2CF9AE}" pid="6" name="_EmailSubject">
    <vt:lpwstr>BFA Presentations</vt:lpwstr>
  </property>
  <property fmtid="{D5CDD505-2E9C-101B-9397-08002B2CF9AE}" pid="7" name="_AuthorEmail">
    <vt:lpwstr>Modeane.Walker@houstontx.gov</vt:lpwstr>
  </property>
  <property fmtid="{D5CDD505-2E9C-101B-9397-08002B2CF9AE}" pid="8" name="_AuthorEmailDisplayName">
    <vt:lpwstr>Walker, Modeane - HR</vt:lpwstr>
  </property>
</Properties>
</file>